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7E9D-BD98-45F6-9198-661F7D219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WATER IN THE WORLD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29BE2-FE38-4E8F-AC35-1996E9C2B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GRADE 10 GEOGRAPHY </a:t>
            </a:r>
          </a:p>
          <a:p>
            <a:r>
              <a:rPr lang="en-US" dirty="0"/>
              <a:t>© 2021 J.RICH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9589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80E39-4550-4A5F-BC8B-D88C216A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501"/>
            <a:ext cx="10018713" cy="1195848"/>
          </a:xfrm>
        </p:spPr>
        <p:txBody>
          <a:bodyPr/>
          <a:lstStyle/>
          <a:p>
            <a:r>
              <a:rPr lang="en-US" b="1" dirty="0"/>
              <a:t>THE BIG PICTURE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1DA41-C9DE-43EB-9F15-C10882394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23" y="1590368"/>
            <a:ext cx="10018713" cy="3084872"/>
          </a:xfrm>
        </p:spPr>
        <p:txBody>
          <a:bodyPr>
            <a:normAutofit/>
          </a:bodyPr>
          <a:lstStyle/>
          <a:p>
            <a:r>
              <a:rPr lang="en-US" sz="3200" dirty="0"/>
              <a:t>Life on earth is heavily dependent on water.</a:t>
            </a:r>
          </a:p>
          <a:p>
            <a:r>
              <a:rPr lang="en-US" sz="3200" dirty="0"/>
              <a:t>Although most of the earth is covered in water much is of limited use.</a:t>
            </a:r>
          </a:p>
          <a:p>
            <a:r>
              <a:rPr lang="en-US" sz="3200" dirty="0"/>
              <a:t>Where is the water, where does it come from and how can we use it best?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6097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2A9A-E7BF-4800-BD17-5B0B3E26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31E58-0A1C-4F41-96D1-717409DA0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Different states of water on earth</a:t>
            </a:r>
          </a:p>
          <a:p>
            <a:r>
              <a:rPr lang="en-US" sz="3600" dirty="0"/>
              <a:t>Hydrological cycle</a:t>
            </a:r>
          </a:p>
          <a:p>
            <a:r>
              <a:rPr lang="en-US" sz="3600" dirty="0"/>
              <a:t>Occurrence of salt and fresh water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7875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DB26-C470-49CC-A1E6-E91EF5466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537" y="309716"/>
            <a:ext cx="10018713" cy="1401097"/>
          </a:xfrm>
        </p:spPr>
        <p:txBody>
          <a:bodyPr/>
          <a:lstStyle/>
          <a:p>
            <a:r>
              <a:rPr lang="en-US" b="1" dirty="0"/>
              <a:t>DIFFERENT STATES OF WATER</a:t>
            </a:r>
            <a:endParaRPr lang="en-ZA" b="1" dirty="0"/>
          </a:p>
        </p:txBody>
      </p:sp>
      <p:pic>
        <p:nvPicPr>
          <p:cNvPr id="1026" name="Picture 2" descr="The English Cubby: The three states of water">
            <a:extLst>
              <a:ext uri="{FF2B5EF4-FFF2-40B4-BE49-F238E27FC236}">
                <a16:creationId xmlns:a16="http://schemas.microsoft.com/office/drawing/2014/main" id="{C3B7A4A5-C9FA-4BCF-8153-C9A7F36EFC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761" y="1519084"/>
            <a:ext cx="932026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95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EE12-B03E-4A98-9A0A-D88AFBE9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32736"/>
            <a:ext cx="10018713" cy="1460090"/>
          </a:xfrm>
        </p:spPr>
        <p:txBody>
          <a:bodyPr>
            <a:normAutofit/>
          </a:bodyPr>
          <a:lstStyle/>
          <a:p>
            <a:r>
              <a:rPr lang="en-US" sz="4000" b="1" dirty="0"/>
              <a:t>HYDROLOGICAL CYCLE</a:t>
            </a:r>
            <a:br>
              <a:rPr lang="en-US" sz="4000" dirty="0"/>
            </a:br>
            <a:endParaRPr lang="en-ZA" dirty="0"/>
          </a:p>
        </p:txBody>
      </p:sp>
      <p:pic>
        <p:nvPicPr>
          <p:cNvPr id="2050" name="Picture 2" descr="MetLink - Royal Meteorological Society The Changing Water Cycle -">
            <a:extLst>
              <a:ext uri="{FF2B5EF4-FFF2-40B4-BE49-F238E27FC236}">
                <a16:creationId xmlns:a16="http://schemas.microsoft.com/office/drawing/2014/main" id="{E40DF982-9792-483C-9694-F36FE97A76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535" y="1474840"/>
            <a:ext cx="9541489" cy="507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20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1534-966D-4238-9A1B-14CB606E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94969"/>
            <a:ext cx="10018713" cy="106188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OCCURRENCE OF SALT AND FRESH WATER</a:t>
            </a:r>
            <a:br>
              <a:rPr lang="en-ZA" sz="4000" dirty="0"/>
            </a:br>
            <a:endParaRPr lang="en-ZA" dirty="0"/>
          </a:p>
        </p:txBody>
      </p:sp>
      <p:pic>
        <p:nvPicPr>
          <p:cNvPr id="3074" name="Picture 2" descr="Water distribution on Earth - Wikipedia">
            <a:extLst>
              <a:ext uri="{FF2B5EF4-FFF2-40B4-BE49-F238E27FC236}">
                <a16:creationId xmlns:a16="http://schemas.microsoft.com/office/drawing/2014/main" id="{1107ACDD-F534-4A98-9041-D2243116B6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266" y="958645"/>
            <a:ext cx="9571702" cy="560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28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DEC98-5C53-4E1D-B79B-9547716AD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179871"/>
          </a:xfrm>
        </p:spPr>
        <p:txBody>
          <a:bodyPr/>
          <a:lstStyle/>
          <a:p>
            <a:r>
              <a:rPr lang="en-US" b="1" dirty="0"/>
              <a:t>HOW MUCH WATER IS AVAILABLE?</a:t>
            </a:r>
            <a:endParaRPr lang="en-ZA" b="1" dirty="0"/>
          </a:p>
        </p:txBody>
      </p:sp>
      <p:pic>
        <p:nvPicPr>
          <p:cNvPr id="4098" name="Picture 2" descr="Freshwater and saltwater Flashcards | Quizlet">
            <a:extLst>
              <a:ext uri="{FF2B5EF4-FFF2-40B4-BE49-F238E27FC236}">
                <a16:creationId xmlns:a16="http://schemas.microsoft.com/office/drawing/2014/main" id="{222B750F-ADD8-4E6C-B3F6-1903D2C11B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542" y="1179872"/>
            <a:ext cx="8996515" cy="520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378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144</TotalTime>
  <Words>92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WATER IN THE WORLD</vt:lpstr>
      <vt:lpstr>THE BIG PICTURE</vt:lpstr>
      <vt:lpstr>OVERVIEW</vt:lpstr>
      <vt:lpstr>DIFFERENT STATES OF WATER</vt:lpstr>
      <vt:lpstr>HYDROLOGICAL CYCLE </vt:lpstr>
      <vt:lpstr>OCCURRENCE OF SALT AND FRESH WATER </vt:lpstr>
      <vt:lpstr>HOW MUCH WATER IS AVAILABLE?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Rich</dc:creator>
  <cp:lastModifiedBy>Johan Rich</cp:lastModifiedBy>
  <cp:revision>3</cp:revision>
  <dcterms:created xsi:type="dcterms:W3CDTF">2021-10-12T11:57:26Z</dcterms:created>
  <dcterms:modified xsi:type="dcterms:W3CDTF">2021-10-18T07:58:48Z</dcterms:modified>
</cp:coreProperties>
</file>