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4" r:id="rId6"/>
    <p:sldId id="315" r:id="rId7"/>
    <p:sldId id="311" r:id="rId8"/>
    <p:sldId id="312" r:id="rId9"/>
    <p:sldId id="313" r:id="rId10"/>
    <p:sldId id="319" r:id="rId11"/>
    <p:sldId id="316" r:id="rId12"/>
    <p:sldId id="317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HITLER’S FOREIGN POLICY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HISTORY GRADE 9 © J. RICH 2021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32A4-C648-4FF2-9F0F-17802BC3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CEC5-41DB-43C4-B454-B8E3213D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2108201"/>
            <a:ext cx="10652097" cy="37608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did the Nazi foreign policy go against the Treaty of Versailles?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 what ways were the government systems and aims of the Axis powers similar to each other?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Explain two reasons why the Nazis expanded into Eastern Europe.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did the Nazi expansion show that they were trying to build a German Empire?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09005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A843-3E1C-4486-92AE-E3603D40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FOREIGN POLICY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B38F-928E-4F46-BF6A-A24D23999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plans and rules a country or government makes to guide how it will deal with and relate to other countries.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962130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DFAE-EC63-4B83-8849-A1E304D4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FOREIGN POLICIES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A955-33DA-465D-91B4-45BDA1C8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Isolationist – </a:t>
            </a:r>
            <a:r>
              <a:rPr lang="en-US" sz="2800" dirty="0">
                <a:solidFill>
                  <a:schemeClr val="tx1"/>
                </a:solidFill>
              </a:rPr>
              <a:t>We will keep to ourselves and have as little to do with other countries as possible.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Expansionist – </a:t>
            </a:r>
            <a:r>
              <a:rPr lang="en-US" sz="2800" dirty="0">
                <a:solidFill>
                  <a:schemeClr val="tx1"/>
                </a:solidFill>
              </a:rPr>
              <a:t>We want to expand our control and territory and take over other countries’ spaces. Nazi Germany did this.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Aggressive – </a:t>
            </a:r>
            <a:r>
              <a:rPr lang="en-US" sz="2800" dirty="0">
                <a:solidFill>
                  <a:schemeClr val="tx1"/>
                </a:solidFill>
              </a:rPr>
              <a:t>Threatening other countries with possible military action. This was the Nazi approach.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Diplomatic – </a:t>
            </a:r>
            <a:r>
              <a:rPr lang="en-US" sz="2800" dirty="0">
                <a:solidFill>
                  <a:schemeClr val="tx1"/>
                </a:solidFill>
              </a:rPr>
              <a:t>Trying to influence other countries by discussion and friendly relations. This was the approach of Britain and France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021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F52C-E107-458F-83D9-10FBB79F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THE FOREIGN POLICY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6D27-3476-4A2A-8590-D471C7026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Undo the negative effects of Treaty of Versailles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Unite all German-speaking people’s in 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Rebuild a strong German Empire (Reich)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0758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BB7A-AEEC-4F11-9CA9-E6F91B91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UNDOING VERSAILLES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D454-555C-4418-9FD3-5E4BEC340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Restore Germany’s pre-war borders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Rearmament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Regain former German colonies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2653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F0F93-923B-40C7-8417-F4159F52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UNITING GERMANIC PEOPLE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3943A-06F1-4A1C-B0C3-C35F35FF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Unification with Austria</a:t>
            </a:r>
          </a:p>
          <a:p>
            <a:r>
              <a:rPr lang="en-US" sz="2800" dirty="0"/>
              <a:t>Taking over German speaking areas  such as Sudetenland in Czechoslovakia</a:t>
            </a:r>
          </a:p>
          <a:p>
            <a:r>
              <a:rPr lang="en-US" sz="2800" dirty="0"/>
              <a:t>Persecution and rejection of “non-Aryan” groups.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53647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32B8-6783-4C4E-8FDC-D9CDDE08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286604"/>
            <a:ext cx="11595652" cy="720562"/>
          </a:xfrm>
        </p:spPr>
        <p:txBody>
          <a:bodyPr>
            <a:normAutofit/>
          </a:bodyPr>
          <a:lstStyle/>
          <a:p>
            <a:r>
              <a:rPr lang="en-US" sz="4000" dirty="0"/>
              <a:t>GERMAN EXPANSION BEFORE THE WAR</a:t>
            </a:r>
            <a:endParaRPr lang="en-ZA" sz="4000" dirty="0"/>
          </a:p>
        </p:txBody>
      </p:sp>
      <p:pic>
        <p:nvPicPr>
          <p:cNvPr id="1026" name="Picture 2" descr="Image result for Nazi expansion 1933-1939">
            <a:extLst>
              <a:ext uri="{FF2B5EF4-FFF2-40B4-BE49-F238E27FC236}">
                <a16:creationId xmlns:a16="http://schemas.microsoft.com/office/drawing/2014/main" id="{09BE0A36-30B0-4F04-8FA7-F42B48961D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8812" r="799" b="7353"/>
          <a:stretch/>
        </p:blipFill>
        <p:spPr bwMode="auto">
          <a:xfrm>
            <a:off x="1590261" y="1007166"/>
            <a:ext cx="8812696" cy="53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1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AB5A-ED99-4F6D-AAF8-96829D57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 BUILDING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A8A72-30C8-454B-B64E-56AEF638C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Lebensraum </a:t>
            </a:r>
            <a:r>
              <a:rPr lang="en-US" sz="32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living space) concept – Germany demanding more territory for her people at the expense of “inferior” Slavic people in Eastern Europe </a:t>
            </a:r>
          </a:p>
          <a:p>
            <a:r>
              <a:rPr lang="en-US" sz="3200" dirty="0">
                <a:solidFill>
                  <a:schemeClr val="tx1"/>
                </a:solidFill>
              </a:rPr>
              <a:t>Built alliances with the Fascist government under Mussolini in Italy and the government of Japan who were also expansionist and non-democratic.</a:t>
            </a:r>
            <a:endParaRPr lang="en-Z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608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332A-6474-44E5-B74A-F0B50885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ALLIED OPPOSITION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8E7F5-F5C9-4F1A-8F30-ED794208C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Germany, Italy and Japan formed the Axis forces.</a:t>
            </a:r>
          </a:p>
          <a:p>
            <a:r>
              <a:rPr lang="en-US" sz="2800" dirty="0"/>
              <a:t>Britain and France formed the allies </a:t>
            </a:r>
          </a:p>
          <a:p>
            <a:r>
              <a:rPr lang="en-US" sz="2800" dirty="0"/>
              <a:t>British Commonwealth countries also joined Britain</a:t>
            </a:r>
          </a:p>
          <a:p>
            <a:r>
              <a:rPr lang="en-US" sz="2800" dirty="0"/>
              <a:t>From 1941 USA and USSR joined the Allies and it became a truly world war.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07549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{B49E2A6C-1352-4CBC-AC53-4621AD529C94}tf33845126_win32</Template>
  <TotalTime>93</TotalTime>
  <Words>339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Franklin Gothic Book</vt:lpstr>
      <vt:lpstr>1_RetrospectVTI</vt:lpstr>
      <vt:lpstr>HITLER’S FOREIGN POLICY</vt:lpstr>
      <vt:lpstr>WHAT IS A FOREIGN POLICY</vt:lpstr>
      <vt:lpstr>TYPES OF FOREIGN POLICIES</vt:lpstr>
      <vt:lpstr>AIMS OF THE FOREIGN POLICY</vt:lpstr>
      <vt:lpstr>UNDOING VERSAILLES</vt:lpstr>
      <vt:lpstr>UNITING GERMANIC PEOPLE</vt:lpstr>
      <vt:lpstr>GERMAN EXPANSION BEFORE THE WAR</vt:lpstr>
      <vt:lpstr>EMPIRE BUILDING</vt:lpstr>
      <vt:lpstr>ALLIED OPPOSITION</vt:lpstr>
      <vt:lpstr>SOME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HITLER’S FOREIGN POLICY</dc:title>
  <dc:creator>Johan Rich</dc:creator>
  <cp:lastModifiedBy>Johan Rich</cp:lastModifiedBy>
  <cp:revision>7</cp:revision>
  <dcterms:created xsi:type="dcterms:W3CDTF">2021-02-20T20:19:46Z</dcterms:created>
  <dcterms:modified xsi:type="dcterms:W3CDTF">2021-02-21T12:43:25Z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