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1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8T18:37:47.216" idx="1">
    <p:pos x="5126" y="1561"/>
    <p:text>See the next slide on how to use the reference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402B6-129A-4597-B45A-83066077B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MAPWORK – USING AN ATLAS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0E2A6-997E-47B0-ABB9-7B9120EA28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GEOGRAPHY G 8</a:t>
            </a:r>
          </a:p>
          <a:p>
            <a:r>
              <a:rPr lang="en-US" dirty="0"/>
              <a:t>© 2021 JOHAN RICH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063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369E-98E0-4805-829F-5CAB73213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ATLAS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15FF-E90C-4D2D-9008-6DB1E8748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Reference tool-for looking up information – like a dictionary or search engine</a:t>
            </a:r>
          </a:p>
          <a:p>
            <a:r>
              <a:rPr lang="en-US" sz="2800" dirty="0"/>
              <a:t>A collection of maps and geographical data</a:t>
            </a:r>
          </a:p>
          <a:p>
            <a:r>
              <a:rPr lang="en-US" sz="2800" dirty="0"/>
              <a:t>Traditionally large books, but nowadays some digital versions available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78143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5177-1A75-4B21-8DB5-6DAC4FAF5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FIND IN AN ATLAS?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03CD6-B6C4-4E0A-807E-915AE910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Index – the best place to start</a:t>
            </a:r>
          </a:p>
          <a:p>
            <a:r>
              <a:rPr lang="en-US" sz="2800" dirty="0"/>
              <a:t>Gazetteer – Index of place names</a:t>
            </a:r>
          </a:p>
          <a:p>
            <a:r>
              <a:rPr lang="en-US" sz="2800" dirty="0"/>
              <a:t>Maps</a:t>
            </a:r>
          </a:p>
          <a:p>
            <a:r>
              <a:rPr lang="en-US" sz="2800" dirty="0"/>
              <a:t>General articles (Usually in front and listed in contents page or index)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12293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4464B-865B-4A0E-87BA-6423F826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FIND A PLACE IN AN ATLAS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FC077-0347-454A-BC6D-F41BFEEA8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775" y="803186"/>
            <a:ext cx="6682546" cy="5248622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Make sure you have the correct spelling!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Turn to gazetteer or index and find the reference.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 Note the reference.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Turn to the map page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Use the grid numbers to find the block on the page where the place is located.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Locate the place.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975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2FB2-CDF9-41AD-9BF7-1FD77BF1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 INDEX ENTRY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4ABB-62D3-40E1-B472-76348091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145" y="803186"/>
            <a:ext cx="7467600" cy="5248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Let’s assume we want to find where </a:t>
            </a:r>
            <a:r>
              <a:rPr lang="en-US" sz="2800" i="1" dirty="0" err="1">
                <a:solidFill>
                  <a:schemeClr val="accent5">
                    <a:lumMod val="75000"/>
                  </a:schemeClr>
                </a:solidFill>
              </a:rPr>
              <a:t>Nahoon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 Point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 is</a:t>
            </a:r>
            <a:endParaRPr lang="en-US" sz="2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A typical entry will look like this:</a:t>
            </a:r>
          </a:p>
          <a:p>
            <a:pPr marL="0" indent="0">
              <a:buNone/>
            </a:pPr>
            <a:r>
              <a:rPr lang="en-US" sz="2800" b="1" dirty="0"/>
              <a:t>108 4C </a:t>
            </a:r>
            <a:r>
              <a:rPr lang="en-US" sz="2800" dirty="0" err="1"/>
              <a:t>Nahoon</a:t>
            </a:r>
            <a:r>
              <a:rPr lang="en-US" sz="2800" dirty="0"/>
              <a:t> Point, Eastern Cape</a:t>
            </a:r>
          </a:p>
          <a:p>
            <a:r>
              <a:rPr lang="en-US" sz="2800" i="1" dirty="0" err="1"/>
              <a:t>Nahoon</a:t>
            </a:r>
            <a:r>
              <a:rPr lang="en-US" sz="2800" i="1" dirty="0"/>
              <a:t> Point </a:t>
            </a:r>
            <a:r>
              <a:rPr lang="en-US" sz="2800" dirty="0"/>
              <a:t>is the place name</a:t>
            </a:r>
          </a:p>
          <a:p>
            <a:r>
              <a:rPr lang="en-US" sz="2800" i="1" dirty="0"/>
              <a:t>Eastern Cape </a:t>
            </a:r>
            <a:r>
              <a:rPr lang="en-US" sz="2800" dirty="0"/>
              <a:t>is added because sometimes there are several places with the same name</a:t>
            </a:r>
            <a:endParaRPr lang="en-US" sz="2800" i="1" dirty="0"/>
          </a:p>
          <a:p>
            <a:pPr marL="0" indent="0">
              <a:buNone/>
            </a:pPr>
            <a:r>
              <a:rPr lang="en-US" sz="2800" b="1" dirty="0"/>
              <a:t>108 </a:t>
            </a:r>
            <a:r>
              <a:rPr lang="en-US" sz="2800" dirty="0"/>
              <a:t>is the page number of the map</a:t>
            </a:r>
          </a:p>
          <a:p>
            <a:pPr marL="0" indent="0">
              <a:buNone/>
            </a:pPr>
            <a:r>
              <a:rPr lang="en-US" sz="2800" b="1" dirty="0"/>
              <a:t>4C </a:t>
            </a:r>
            <a:r>
              <a:rPr lang="en-US" sz="2800" dirty="0"/>
              <a:t>is the grid reference or the address of the particular block on the map where the point is </a:t>
            </a:r>
            <a:endParaRPr lang="en-US" sz="2800" b="1" dirty="0"/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1167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4E1A-9020-4A07-87BB-2E1DBB88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TRY IT OUT ON YOUR OWN!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33AEB-1D68-44E7-863F-7BDAACA56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644062" cy="5248622"/>
          </a:xfrm>
        </p:spPr>
        <p:txBody>
          <a:bodyPr>
            <a:normAutofit/>
          </a:bodyPr>
          <a:lstStyle/>
          <a:p>
            <a:r>
              <a:rPr lang="en-US" sz="2800" dirty="0"/>
              <a:t>Get an atlas and look up the following towns and write down the name of the closest town to each one:</a:t>
            </a:r>
          </a:p>
          <a:p>
            <a:r>
              <a:rPr lang="en-US" sz="2800" dirty="0"/>
              <a:t>Port </a:t>
            </a:r>
            <a:r>
              <a:rPr lang="en-US" sz="2800" dirty="0" err="1"/>
              <a:t>Nolloth</a:t>
            </a:r>
            <a:endParaRPr lang="en-US" sz="2800" dirty="0"/>
          </a:p>
          <a:p>
            <a:r>
              <a:rPr lang="en-US" sz="2800" dirty="0"/>
              <a:t>Richards Bay</a:t>
            </a:r>
          </a:p>
          <a:p>
            <a:r>
              <a:rPr lang="en-US" sz="2800" dirty="0"/>
              <a:t>Utrecht, Netherlands</a:t>
            </a:r>
          </a:p>
          <a:p>
            <a:r>
              <a:rPr lang="en-US" sz="2800" dirty="0"/>
              <a:t>Utrecht, South Africa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8660945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{474D9168-5107-4833-8243-75C95E2148AB}tf16401371</Template>
  <TotalTime>44</TotalTime>
  <Words>255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MAPWORK – USING AN ATLAS</vt:lpstr>
      <vt:lpstr>WHAT IS AN ATLAS</vt:lpstr>
      <vt:lpstr>WHAT CAN YOU FIND IN AN ATLAS?</vt:lpstr>
      <vt:lpstr>HOW TO FIND A PLACE IN AN ATLAS</vt:lpstr>
      <vt:lpstr>READING AN INDEX ENTRY</vt:lpstr>
      <vt:lpstr>NOW TRY IT OUT ON YOUR OWN!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MAPWORK – USING AN ATLAS</dc:title>
  <dc:creator>Johan Rich</dc:creator>
  <cp:lastModifiedBy>Johan Rich</cp:lastModifiedBy>
  <cp:revision>5</cp:revision>
  <dcterms:created xsi:type="dcterms:W3CDTF">2021-01-28T16:25:53Z</dcterms:created>
  <dcterms:modified xsi:type="dcterms:W3CDTF">2021-01-28T17:09:57Z</dcterms:modified>
</cp:coreProperties>
</file>