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92" r:id="rId5"/>
    <p:sldId id="310" r:id="rId6"/>
    <p:sldId id="311" r:id="rId7"/>
    <p:sldId id="312" r:id="rId8"/>
    <p:sldId id="313" r:id="rId9"/>
    <p:sldId id="314" r:id="rId10"/>
    <p:sldId id="315" r:id="rId11"/>
    <p:sldId id="30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19" autoAdjust="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509919-36B5-4162-8899-417A9F93473B}" type="doc">
      <dgm:prSet loTypeId="urn:microsoft.com/office/officeart/2016/7/layout/LinearBlockProcessNumbered#1" loCatId="process" qsTypeId="urn:microsoft.com/office/officeart/2005/8/quickstyle/simple2" qsCatId="simple" csTypeId="urn:microsoft.com/office/officeart/2005/8/colors/accent0_3" csCatId="mainScheme" phldr="1"/>
      <dgm:spPr/>
      <dgm:t>
        <a:bodyPr/>
        <a:lstStyle/>
        <a:p>
          <a:endParaRPr lang="en-US"/>
        </a:p>
      </dgm:t>
    </dgm:pt>
    <dgm:pt modelId="{AAF9DEE3-8444-4CA1-8BC2-D834D3ED6C74}">
      <dgm:prSet/>
      <dgm:spPr/>
      <dgm:t>
        <a:bodyPr/>
        <a:lstStyle/>
        <a:p>
          <a:r>
            <a:rPr lang="en-US" dirty="0"/>
            <a:t>Lorem ipsum dolor sit amet, consectetuer adipiscing elit. </a:t>
          </a:r>
        </a:p>
      </dgm:t>
    </dgm:pt>
    <dgm:pt modelId="{205BDF49-153E-4CE8-8402-E23704595764}" type="parTrans" cxnId="{0A7DA706-17DD-412A-8BE0-4F6529274E66}">
      <dgm:prSet/>
      <dgm:spPr/>
      <dgm:t>
        <a:bodyPr/>
        <a:lstStyle/>
        <a:p>
          <a:endParaRPr lang="en-US"/>
        </a:p>
      </dgm:t>
    </dgm:pt>
    <dgm:pt modelId="{23210C7F-6847-491E-BE1F-A79529AF2B8B}" type="sibTrans" cxnId="{0A7DA706-17DD-412A-8BE0-4F6529274E66}">
      <dgm:prSet phldrT="01"/>
      <dgm:spPr/>
      <dgm:t>
        <a:bodyPr/>
        <a:lstStyle/>
        <a:p>
          <a:r>
            <a:rPr lang="en-US" dirty="0"/>
            <a:t>01</a:t>
          </a:r>
        </a:p>
      </dgm:t>
    </dgm:pt>
    <dgm:pt modelId="{B2B879BD-3840-400C-92BD-B2C2383358D7}">
      <dgm:prSet/>
      <dgm:spPr/>
      <dgm:t>
        <a:bodyPr/>
        <a:lstStyle/>
        <a:p>
          <a:r>
            <a:rPr lang="en-US" dirty="0"/>
            <a:t>Nunc viverra imperdiet enim. Fusce est. Vivamus a tellus.</a:t>
          </a:r>
        </a:p>
      </dgm:t>
    </dgm:pt>
    <dgm:pt modelId="{09440D86-F3E6-4A3C-9E78-1AFC56348641}" type="parTrans" cxnId="{42CDCACA-F394-4044-BBF6-522A0005ABCB}">
      <dgm:prSet/>
      <dgm:spPr/>
      <dgm:t>
        <a:bodyPr/>
        <a:lstStyle/>
        <a:p>
          <a:endParaRPr lang="en-US"/>
        </a:p>
      </dgm:t>
    </dgm:pt>
    <dgm:pt modelId="{FBAA44FF-54DE-45C8-9FAC-512C40277233}" type="sibTrans" cxnId="{42CDCACA-F394-4044-BBF6-522A0005ABCB}">
      <dgm:prSet phldrT="02"/>
      <dgm:spPr/>
      <dgm:t>
        <a:bodyPr/>
        <a:lstStyle/>
        <a:p>
          <a:r>
            <a:rPr lang="en-US" dirty="0"/>
            <a:t>02</a:t>
          </a:r>
        </a:p>
      </dgm:t>
    </dgm:pt>
    <dgm:pt modelId="{CA9D674E-4FF1-45DC-82E4-0B2DB6A5363F}">
      <dgm:prSet/>
      <dgm:spPr/>
      <dgm:t>
        <a:bodyPr/>
        <a:lstStyle/>
        <a:p>
          <a:r>
            <a:rPr lang="en-US" dirty="0"/>
            <a:t>Pellentesque habitant morbi tristique senectus et netus.</a:t>
          </a:r>
        </a:p>
      </dgm:t>
    </dgm:pt>
    <dgm:pt modelId="{F1F10F9B-925A-4787-9D00-91106497A02E}" type="parTrans" cxnId="{C5BD0B3A-2D82-4EC1-9975-05076C4418DA}">
      <dgm:prSet/>
      <dgm:spPr/>
      <dgm:t>
        <a:bodyPr/>
        <a:lstStyle/>
        <a:p>
          <a:endParaRPr lang="en-US"/>
        </a:p>
      </dgm:t>
    </dgm:pt>
    <dgm:pt modelId="{196DA4DC-9DD2-4A39-8A3A-D367BFE5A8BA}" type="sibTrans" cxnId="{C5BD0B3A-2D82-4EC1-9975-05076C4418DA}">
      <dgm:prSet phldrT="03"/>
      <dgm:spPr/>
      <dgm:t>
        <a:bodyPr/>
        <a:lstStyle/>
        <a:p>
          <a:r>
            <a:rPr lang="en-US" dirty="0"/>
            <a:t>03</a:t>
          </a:r>
        </a:p>
      </dgm:t>
    </dgm:pt>
    <dgm:pt modelId="{09F899AB-70CA-46DA-8F8C-58514A9FEF67}" type="pres">
      <dgm:prSet presAssocID="{15509919-36B5-4162-8899-417A9F93473B}" presName="Name0" presStyleCnt="0">
        <dgm:presLayoutVars>
          <dgm:animLvl val="lvl"/>
          <dgm:resizeHandles val="exact"/>
        </dgm:presLayoutVars>
      </dgm:prSet>
      <dgm:spPr/>
    </dgm:pt>
    <dgm:pt modelId="{9E708B2C-9056-43B8-820C-8D4D2D591614}" type="pres">
      <dgm:prSet presAssocID="{AAF9DEE3-8444-4CA1-8BC2-D834D3ED6C74}" presName="compositeNode" presStyleCnt="0">
        <dgm:presLayoutVars>
          <dgm:bulletEnabled val="1"/>
        </dgm:presLayoutVars>
      </dgm:prSet>
      <dgm:spPr/>
    </dgm:pt>
    <dgm:pt modelId="{F4992080-7D4E-4F2B-B608-170DDBB6006A}" type="pres">
      <dgm:prSet presAssocID="{AAF9DEE3-8444-4CA1-8BC2-D834D3ED6C74}" presName="bgRect" presStyleLbl="alignNode1" presStyleIdx="0" presStyleCnt="3"/>
      <dgm:spPr/>
    </dgm:pt>
    <dgm:pt modelId="{15536E38-36FE-4A51-B620-2715BFAD5475}" type="pres">
      <dgm:prSet presAssocID="{23210C7F-6847-491E-BE1F-A79529AF2B8B}" presName="sibTransNodeRect" presStyleLbl="alignNode1" presStyleIdx="0" presStyleCnt="3">
        <dgm:presLayoutVars>
          <dgm:chMax val="0"/>
          <dgm:bulletEnabled val="1"/>
        </dgm:presLayoutVars>
      </dgm:prSet>
      <dgm:spPr/>
    </dgm:pt>
    <dgm:pt modelId="{B158057C-23C1-45AE-9273-5935A8F6104B}" type="pres">
      <dgm:prSet presAssocID="{AAF9DEE3-8444-4CA1-8BC2-D834D3ED6C74}" presName="nodeRect" presStyleLbl="alignNode1" presStyleIdx="0" presStyleCnt="3">
        <dgm:presLayoutVars>
          <dgm:bulletEnabled val="1"/>
        </dgm:presLayoutVars>
      </dgm:prSet>
      <dgm:spPr/>
    </dgm:pt>
    <dgm:pt modelId="{5D52B8B6-958E-480C-9455-911A104C8C73}" type="pres">
      <dgm:prSet presAssocID="{23210C7F-6847-491E-BE1F-A79529AF2B8B}" presName="sibTrans" presStyleCnt="0"/>
      <dgm:spPr/>
    </dgm:pt>
    <dgm:pt modelId="{070CFBFA-AE62-406D-B2E3-4A871FE3EC95}" type="pres">
      <dgm:prSet presAssocID="{B2B879BD-3840-400C-92BD-B2C2383358D7}" presName="compositeNode" presStyleCnt="0">
        <dgm:presLayoutVars>
          <dgm:bulletEnabled val="1"/>
        </dgm:presLayoutVars>
      </dgm:prSet>
      <dgm:spPr/>
    </dgm:pt>
    <dgm:pt modelId="{89A9B4CF-6439-46B1-B6A9-1D6CD5034774}" type="pres">
      <dgm:prSet presAssocID="{B2B879BD-3840-400C-92BD-B2C2383358D7}" presName="bgRect" presStyleLbl="alignNode1" presStyleIdx="1" presStyleCnt="3"/>
      <dgm:spPr/>
    </dgm:pt>
    <dgm:pt modelId="{379B8CE4-8135-4F2C-A5A0-E55EBE328E9A}" type="pres">
      <dgm:prSet presAssocID="{FBAA44FF-54DE-45C8-9FAC-512C40277233}" presName="sibTransNodeRect" presStyleLbl="alignNode1" presStyleIdx="1" presStyleCnt="3">
        <dgm:presLayoutVars>
          <dgm:chMax val="0"/>
          <dgm:bulletEnabled val="1"/>
        </dgm:presLayoutVars>
      </dgm:prSet>
      <dgm:spPr/>
    </dgm:pt>
    <dgm:pt modelId="{9F2B2B99-E41C-48B6-9241-186B3896CDB2}" type="pres">
      <dgm:prSet presAssocID="{B2B879BD-3840-400C-92BD-B2C2383358D7}" presName="nodeRect" presStyleLbl="alignNode1" presStyleIdx="1" presStyleCnt="3">
        <dgm:presLayoutVars>
          <dgm:bulletEnabled val="1"/>
        </dgm:presLayoutVars>
      </dgm:prSet>
      <dgm:spPr/>
    </dgm:pt>
    <dgm:pt modelId="{88CC7DDE-DA0F-42A6-8406-A11161BD6BA9}" type="pres">
      <dgm:prSet presAssocID="{FBAA44FF-54DE-45C8-9FAC-512C40277233}" presName="sibTrans" presStyleCnt="0"/>
      <dgm:spPr/>
    </dgm:pt>
    <dgm:pt modelId="{4C550E1C-ACB2-4A5D-BD4A-3D5D60E405E6}" type="pres">
      <dgm:prSet presAssocID="{CA9D674E-4FF1-45DC-82E4-0B2DB6A5363F}" presName="compositeNode" presStyleCnt="0">
        <dgm:presLayoutVars>
          <dgm:bulletEnabled val="1"/>
        </dgm:presLayoutVars>
      </dgm:prSet>
      <dgm:spPr/>
    </dgm:pt>
    <dgm:pt modelId="{0802B4A8-7224-4B0A-95B7-D17AEB2B2AFF}" type="pres">
      <dgm:prSet presAssocID="{CA9D674E-4FF1-45DC-82E4-0B2DB6A5363F}" presName="bgRect" presStyleLbl="alignNode1" presStyleIdx="2" presStyleCnt="3"/>
      <dgm:spPr/>
    </dgm:pt>
    <dgm:pt modelId="{68AC9669-DC11-473A-AA2E-579A44E78C37}" type="pres">
      <dgm:prSet presAssocID="{196DA4DC-9DD2-4A39-8A3A-D367BFE5A8BA}" presName="sibTransNodeRect" presStyleLbl="alignNode1" presStyleIdx="2" presStyleCnt="3">
        <dgm:presLayoutVars>
          <dgm:chMax val="0"/>
          <dgm:bulletEnabled val="1"/>
        </dgm:presLayoutVars>
      </dgm:prSet>
      <dgm:spPr/>
    </dgm:pt>
    <dgm:pt modelId="{D085015A-41AF-4EFA-A104-4FD73B2362F0}" type="pres">
      <dgm:prSet presAssocID="{CA9D674E-4FF1-45DC-82E4-0B2DB6A5363F}" presName="nodeRect" presStyleLbl="alignNode1" presStyleIdx="2" presStyleCnt="3">
        <dgm:presLayoutVars>
          <dgm:bulletEnabled val="1"/>
        </dgm:presLayoutVars>
      </dgm:prSet>
      <dgm:spPr/>
    </dgm:pt>
  </dgm:ptLst>
  <dgm:cxnLst>
    <dgm:cxn modelId="{0A7DA706-17DD-412A-8BE0-4F6529274E66}" srcId="{15509919-36B5-4162-8899-417A9F93473B}" destId="{AAF9DEE3-8444-4CA1-8BC2-D834D3ED6C74}" srcOrd="0" destOrd="0" parTransId="{205BDF49-153E-4CE8-8402-E23704595764}" sibTransId="{23210C7F-6847-491E-BE1F-A79529AF2B8B}"/>
    <dgm:cxn modelId="{109C0B15-B806-4127-A7EA-6F2FD85C2B5C}" type="presOf" srcId="{AAF9DEE3-8444-4CA1-8BC2-D834D3ED6C74}" destId="{B158057C-23C1-45AE-9273-5935A8F6104B}" srcOrd="1" destOrd="0" presId="urn:microsoft.com/office/officeart/2016/7/layout/LinearBlockProcessNumbered#1"/>
    <dgm:cxn modelId="{284ED317-FBD3-4318-9DC1-43DD0A7A84DA}" type="presOf" srcId="{CA9D674E-4FF1-45DC-82E4-0B2DB6A5363F}" destId="{D085015A-41AF-4EFA-A104-4FD73B2362F0}" srcOrd="1" destOrd="0" presId="urn:microsoft.com/office/officeart/2016/7/layout/LinearBlockProcessNumbered#1"/>
    <dgm:cxn modelId="{28938E20-006F-438A-BC3B-539C09A41AF8}" type="presOf" srcId="{23210C7F-6847-491E-BE1F-A79529AF2B8B}" destId="{15536E38-36FE-4A51-B620-2715BFAD5475}" srcOrd="0" destOrd="0" presId="urn:microsoft.com/office/officeart/2016/7/layout/LinearBlockProcessNumbered#1"/>
    <dgm:cxn modelId="{9519B82E-A537-470B-AA27-A5E33C934F3E}" type="presOf" srcId="{196DA4DC-9DD2-4A39-8A3A-D367BFE5A8BA}" destId="{68AC9669-DC11-473A-AA2E-579A44E78C37}" srcOrd="0" destOrd="0" presId="urn:microsoft.com/office/officeart/2016/7/layout/LinearBlockProcessNumbered#1"/>
    <dgm:cxn modelId="{E774C62E-62A2-478F-B2D4-49AC51F9A4FC}" type="presOf" srcId="{FBAA44FF-54DE-45C8-9FAC-512C40277233}" destId="{379B8CE4-8135-4F2C-A5A0-E55EBE328E9A}" srcOrd="0" destOrd="0" presId="urn:microsoft.com/office/officeart/2016/7/layout/LinearBlockProcessNumbered#1"/>
    <dgm:cxn modelId="{C5BD0B3A-2D82-4EC1-9975-05076C4418DA}" srcId="{15509919-36B5-4162-8899-417A9F93473B}" destId="{CA9D674E-4FF1-45DC-82E4-0B2DB6A5363F}" srcOrd="2" destOrd="0" parTransId="{F1F10F9B-925A-4787-9D00-91106497A02E}" sibTransId="{196DA4DC-9DD2-4A39-8A3A-D367BFE5A8BA}"/>
    <dgm:cxn modelId="{6E5EF465-680F-4962-87CA-2B44BA61BBF3}" type="presOf" srcId="{AAF9DEE3-8444-4CA1-8BC2-D834D3ED6C74}" destId="{F4992080-7D4E-4F2B-B608-170DDBB6006A}" srcOrd="0" destOrd="0" presId="urn:microsoft.com/office/officeart/2016/7/layout/LinearBlockProcessNumbered#1"/>
    <dgm:cxn modelId="{BE05FF76-48E4-476C-9495-A13A63321F9B}" type="presOf" srcId="{B2B879BD-3840-400C-92BD-B2C2383358D7}" destId="{89A9B4CF-6439-46B1-B6A9-1D6CD5034774}" srcOrd="0" destOrd="0" presId="urn:microsoft.com/office/officeart/2016/7/layout/LinearBlockProcessNumbered#1"/>
    <dgm:cxn modelId="{AEC6D081-73F8-41AD-9101-B43295B68E14}" type="presOf" srcId="{CA9D674E-4FF1-45DC-82E4-0B2DB6A5363F}" destId="{0802B4A8-7224-4B0A-95B7-D17AEB2B2AFF}" srcOrd="0" destOrd="0" presId="urn:microsoft.com/office/officeart/2016/7/layout/LinearBlockProcessNumbered#1"/>
    <dgm:cxn modelId="{840BB0C7-181A-4BA4-9324-C35937B4BA77}" type="presOf" srcId="{15509919-36B5-4162-8899-417A9F93473B}" destId="{09F899AB-70CA-46DA-8F8C-58514A9FEF67}" srcOrd="0" destOrd="0" presId="urn:microsoft.com/office/officeart/2016/7/layout/LinearBlockProcessNumbered#1"/>
    <dgm:cxn modelId="{42CDCACA-F394-4044-BBF6-522A0005ABCB}" srcId="{15509919-36B5-4162-8899-417A9F93473B}" destId="{B2B879BD-3840-400C-92BD-B2C2383358D7}" srcOrd="1" destOrd="0" parTransId="{09440D86-F3E6-4A3C-9E78-1AFC56348641}" sibTransId="{FBAA44FF-54DE-45C8-9FAC-512C40277233}"/>
    <dgm:cxn modelId="{6AB3E3E3-CAC3-4821-AAD0-21289FC8AF3F}" type="presOf" srcId="{B2B879BD-3840-400C-92BD-B2C2383358D7}" destId="{9F2B2B99-E41C-48B6-9241-186B3896CDB2}" srcOrd="1" destOrd="0" presId="urn:microsoft.com/office/officeart/2016/7/layout/LinearBlockProcessNumbered#1"/>
    <dgm:cxn modelId="{90D3E440-E32E-4616-A794-C357B58C725C}" type="presParOf" srcId="{09F899AB-70CA-46DA-8F8C-58514A9FEF67}" destId="{9E708B2C-9056-43B8-820C-8D4D2D591614}" srcOrd="0" destOrd="0" presId="urn:microsoft.com/office/officeart/2016/7/layout/LinearBlockProcessNumbered#1"/>
    <dgm:cxn modelId="{94905F72-0547-4876-85BD-1CE201853F0E}" type="presParOf" srcId="{9E708B2C-9056-43B8-820C-8D4D2D591614}" destId="{F4992080-7D4E-4F2B-B608-170DDBB6006A}" srcOrd="0" destOrd="0" presId="urn:microsoft.com/office/officeart/2016/7/layout/LinearBlockProcessNumbered#1"/>
    <dgm:cxn modelId="{32F232D9-C82F-455D-A4CB-8A6F950974CB}" type="presParOf" srcId="{9E708B2C-9056-43B8-820C-8D4D2D591614}" destId="{15536E38-36FE-4A51-B620-2715BFAD5475}" srcOrd="1" destOrd="0" presId="urn:microsoft.com/office/officeart/2016/7/layout/LinearBlockProcessNumbered#1"/>
    <dgm:cxn modelId="{E1630E94-0972-452E-A256-8FE168492E2F}" type="presParOf" srcId="{9E708B2C-9056-43B8-820C-8D4D2D591614}" destId="{B158057C-23C1-45AE-9273-5935A8F6104B}" srcOrd="2" destOrd="0" presId="urn:microsoft.com/office/officeart/2016/7/layout/LinearBlockProcessNumbered#1"/>
    <dgm:cxn modelId="{3D53040A-6114-439D-91AE-A92823686B42}" type="presParOf" srcId="{09F899AB-70CA-46DA-8F8C-58514A9FEF67}" destId="{5D52B8B6-958E-480C-9455-911A104C8C73}" srcOrd="1" destOrd="0" presId="urn:microsoft.com/office/officeart/2016/7/layout/LinearBlockProcessNumbered#1"/>
    <dgm:cxn modelId="{71CD1E60-9941-432A-AAD3-6BEE9759C7CA}" type="presParOf" srcId="{09F899AB-70CA-46DA-8F8C-58514A9FEF67}" destId="{070CFBFA-AE62-406D-B2E3-4A871FE3EC95}" srcOrd="2" destOrd="0" presId="urn:microsoft.com/office/officeart/2016/7/layout/LinearBlockProcessNumbered#1"/>
    <dgm:cxn modelId="{E24E5F24-B05D-485A-B1E3-F029361EAC2F}" type="presParOf" srcId="{070CFBFA-AE62-406D-B2E3-4A871FE3EC95}" destId="{89A9B4CF-6439-46B1-B6A9-1D6CD5034774}" srcOrd="0" destOrd="0" presId="urn:microsoft.com/office/officeart/2016/7/layout/LinearBlockProcessNumbered#1"/>
    <dgm:cxn modelId="{B1A2A29E-FBA6-4188-BE73-D4752962B995}" type="presParOf" srcId="{070CFBFA-AE62-406D-B2E3-4A871FE3EC95}" destId="{379B8CE4-8135-4F2C-A5A0-E55EBE328E9A}" srcOrd="1" destOrd="0" presId="urn:microsoft.com/office/officeart/2016/7/layout/LinearBlockProcessNumbered#1"/>
    <dgm:cxn modelId="{F07F5881-E747-4C57-B3A8-80D81CA9E653}" type="presParOf" srcId="{070CFBFA-AE62-406D-B2E3-4A871FE3EC95}" destId="{9F2B2B99-E41C-48B6-9241-186B3896CDB2}" srcOrd="2" destOrd="0" presId="urn:microsoft.com/office/officeart/2016/7/layout/LinearBlockProcessNumbered#1"/>
    <dgm:cxn modelId="{CFE97617-C516-4DC5-9F9C-80DAA0EDE08F}" type="presParOf" srcId="{09F899AB-70CA-46DA-8F8C-58514A9FEF67}" destId="{88CC7DDE-DA0F-42A6-8406-A11161BD6BA9}" srcOrd="3" destOrd="0" presId="urn:microsoft.com/office/officeart/2016/7/layout/LinearBlockProcessNumbered#1"/>
    <dgm:cxn modelId="{B7A23FED-2302-47D8-8E80-C7B4D99F0301}" type="presParOf" srcId="{09F899AB-70CA-46DA-8F8C-58514A9FEF67}" destId="{4C550E1C-ACB2-4A5D-BD4A-3D5D60E405E6}" srcOrd="4" destOrd="0" presId="urn:microsoft.com/office/officeart/2016/7/layout/LinearBlockProcessNumbered#1"/>
    <dgm:cxn modelId="{B9E766C8-B1F9-4299-93D9-C5605EEE5998}" type="presParOf" srcId="{4C550E1C-ACB2-4A5D-BD4A-3D5D60E405E6}" destId="{0802B4A8-7224-4B0A-95B7-D17AEB2B2AFF}" srcOrd="0" destOrd="0" presId="urn:microsoft.com/office/officeart/2016/7/layout/LinearBlockProcessNumbered#1"/>
    <dgm:cxn modelId="{DDDBCEBE-059F-40AD-A1D1-8D888A5BCC15}" type="presParOf" srcId="{4C550E1C-ACB2-4A5D-BD4A-3D5D60E405E6}" destId="{68AC9669-DC11-473A-AA2E-579A44E78C37}" srcOrd="1" destOrd="0" presId="urn:microsoft.com/office/officeart/2016/7/layout/LinearBlockProcessNumbered#1"/>
    <dgm:cxn modelId="{90FC101C-CCF0-411F-ABB9-797553DF6D08}" type="presParOf" srcId="{4C550E1C-ACB2-4A5D-BD4A-3D5D60E405E6}" destId="{D085015A-41AF-4EFA-A104-4FD73B2362F0}" srcOrd="2" destOrd="0" presId="urn:microsoft.com/office/officeart/2016/7/layout/LinearBlockProcessNumbere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992080-7D4E-4F2B-B608-170DDBB6006A}">
      <dsp:nvSpPr>
        <dsp:cNvPr id="0" name=""/>
        <dsp:cNvSpPr/>
      </dsp:nvSpPr>
      <dsp:spPr>
        <a:xfrm>
          <a:off x="785" y="0"/>
          <a:ext cx="3182540" cy="3725612"/>
        </a:xfrm>
        <a:prstGeom prst="rect">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314364" tIns="0" rIns="314364" bIns="330200" numCol="1" spcCol="1270" anchor="t" anchorCtr="0">
          <a:noAutofit/>
        </a:bodyPr>
        <a:lstStyle/>
        <a:p>
          <a:pPr marL="0" lvl="0" indent="0" algn="l" defTabSz="1155700">
            <a:lnSpc>
              <a:spcPct val="90000"/>
            </a:lnSpc>
            <a:spcBef>
              <a:spcPct val="0"/>
            </a:spcBef>
            <a:spcAft>
              <a:spcPct val="35000"/>
            </a:spcAft>
            <a:buNone/>
          </a:pPr>
          <a:r>
            <a:rPr lang="en-US" sz="2600" kern="1200" dirty="0"/>
            <a:t>Lorem ipsum dolor sit amet, consectetuer adipiscing elit. </a:t>
          </a:r>
        </a:p>
      </dsp:txBody>
      <dsp:txXfrm>
        <a:off x="785" y="1490244"/>
        <a:ext cx="3182540" cy="2235367"/>
      </dsp:txXfrm>
    </dsp:sp>
    <dsp:sp modelId="{15536E38-36FE-4A51-B620-2715BFAD5475}">
      <dsp:nvSpPr>
        <dsp:cNvPr id="0" name=""/>
        <dsp:cNvSpPr/>
      </dsp:nvSpPr>
      <dsp:spPr>
        <a:xfrm>
          <a:off x="785" y="0"/>
          <a:ext cx="3182540" cy="1490244"/>
        </a:xfrm>
        <a:prstGeom prst="rect">
          <a:avLst/>
        </a:prstGeom>
        <a:noFill/>
        <a:ln w="12700" cap="flat" cmpd="sng" algn="ctr">
          <a:noFill/>
          <a:prstDash val="solid"/>
        </a:ln>
        <a:effectLst/>
        <a:sp3d/>
      </dsp:spPr>
      <dsp:style>
        <a:lnRef idx="2">
          <a:scrgbClr r="0" g="0" b="0"/>
        </a:lnRef>
        <a:fillRef idx="1">
          <a:scrgbClr r="0" g="0" b="0"/>
        </a:fillRef>
        <a:effectRef idx="1">
          <a:scrgbClr r="0" g="0" b="0"/>
        </a:effectRef>
        <a:fontRef idx="minor">
          <a:schemeClr val="lt1"/>
        </a:fontRef>
      </dsp:style>
      <dsp:txBody>
        <a:bodyPr spcFirstLastPara="0" vert="horz" wrap="square" lIns="314364" tIns="165100" rIns="314364" bIns="165100" numCol="1" spcCol="1270" anchor="ctr" anchorCtr="0">
          <a:noAutofit/>
        </a:bodyPr>
        <a:lstStyle/>
        <a:p>
          <a:pPr marL="0" lvl="0" indent="0" algn="l" defTabSz="2933700">
            <a:lnSpc>
              <a:spcPct val="90000"/>
            </a:lnSpc>
            <a:spcBef>
              <a:spcPct val="0"/>
            </a:spcBef>
            <a:spcAft>
              <a:spcPct val="35000"/>
            </a:spcAft>
            <a:buNone/>
          </a:pPr>
          <a:r>
            <a:rPr lang="en-US" sz="6600" kern="1200" dirty="0"/>
            <a:t>01</a:t>
          </a:r>
        </a:p>
      </dsp:txBody>
      <dsp:txXfrm>
        <a:off x="785" y="0"/>
        <a:ext cx="3182540" cy="1490244"/>
      </dsp:txXfrm>
    </dsp:sp>
    <dsp:sp modelId="{89A9B4CF-6439-46B1-B6A9-1D6CD5034774}">
      <dsp:nvSpPr>
        <dsp:cNvPr id="0" name=""/>
        <dsp:cNvSpPr/>
      </dsp:nvSpPr>
      <dsp:spPr>
        <a:xfrm>
          <a:off x="3437929" y="0"/>
          <a:ext cx="3182540" cy="3725612"/>
        </a:xfrm>
        <a:prstGeom prst="rect">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314364" tIns="0" rIns="314364" bIns="330200" numCol="1" spcCol="1270" anchor="t" anchorCtr="0">
          <a:noAutofit/>
        </a:bodyPr>
        <a:lstStyle/>
        <a:p>
          <a:pPr marL="0" lvl="0" indent="0" algn="l" defTabSz="1155700">
            <a:lnSpc>
              <a:spcPct val="90000"/>
            </a:lnSpc>
            <a:spcBef>
              <a:spcPct val="0"/>
            </a:spcBef>
            <a:spcAft>
              <a:spcPct val="35000"/>
            </a:spcAft>
            <a:buNone/>
          </a:pPr>
          <a:r>
            <a:rPr lang="en-US" sz="2600" kern="1200" dirty="0"/>
            <a:t>Nunc viverra imperdiet enim. Fusce est. Vivamus a tellus.</a:t>
          </a:r>
        </a:p>
      </dsp:txBody>
      <dsp:txXfrm>
        <a:off x="3437929" y="1490244"/>
        <a:ext cx="3182540" cy="2235367"/>
      </dsp:txXfrm>
    </dsp:sp>
    <dsp:sp modelId="{379B8CE4-8135-4F2C-A5A0-E55EBE328E9A}">
      <dsp:nvSpPr>
        <dsp:cNvPr id="0" name=""/>
        <dsp:cNvSpPr/>
      </dsp:nvSpPr>
      <dsp:spPr>
        <a:xfrm>
          <a:off x="3437929" y="0"/>
          <a:ext cx="3182540" cy="1490244"/>
        </a:xfrm>
        <a:prstGeom prst="rect">
          <a:avLst/>
        </a:prstGeom>
        <a:noFill/>
        <a:ln w="12700" cap="flat" cmpd="sng" algn="ctr">
          <a:noFill/>
          <a:prstDash val="solid"/>
        </a:ln>
        <a:effectLst/>
        <a:sp3d/>
      </dsp:spPr>
      <dsp:style>
        <a:lnRef idx="2">
          <a:scrgbClr r="0" g="0" b="0"/>
        </a:lnRef>
        <a:fillRef idx="1">
          <a:scrgbClr r="0" g="0" b="0"/>
        </a:fillRef>
        <a:effectRef idx="1">
          <a:scrgbClr r="0" g="0" b="0"/>
        </a:effectRef>
        <a:fontRef idx="minor">
          <a:schemeClr val="lt1"/>
        </a:fontRef>
      </dsp:style>
      <dsp:txBody>
        <a:bodyPr spcFirstLastPara="0" vert="horz" wrap="square" lIns="314364" tIns="165100" rIns="314364" bIns="165100" numCol="1" spcCol="1270" anchor="ctr" anchorCtr="0">
          <a:noAutofit/>
        </a:bodyPr>
        <a:lstStyle/>
        <a:p>
          <a:pPr marL="0" lvl="0" indent="0" algn="l" defTabSz="2933700">
            <a:lnSpc>
              <a:spcPct val="90000"/>
            </a:lnSpc>
            <a:spcBef>
              <a:spcPct val="0"/>
            </a:spcBef>
            <a:spcAft>
              <a:spcPct val="35000"/>
            </a:spcAft>
            <a:buNone/>
          </a:pPr>
          <a:r>
            <a:rPr lang="en-US" sz="6600" kern="1200" dirty="0"/>
            <a:t>02</a:t>
          </a:r>
        </a:p>
      </dsp:txBody>
      <dsp:txXfrm>
        <a:off x="3437929" y="0"/>
        <a:ext cx="3182540" cy="1490244"/>
      </dsp:txXfrm>
    </dsp:sp>
    <dsp:sp modelId="{0802B4A8-7224-4B0A-95B7-D17AEB2B2AFF}">
      <dsp:nvSpPr>
        <dsp:cNvPr id="0" name=""/>
        <dsp:cNvSpPr/>
      </dsp:nvSpPr>
      <dsp:spPr>
        <a:xfrm>
          <a:off x="6875073" y="0"/>
          <a:ext cx="3182540" cy="3725612"/>
        </a:xfrm>
        <a:prstGeom prst="rect">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314364" tIns="0" rIns="314364" bIns="330200" numCol="1" spcCol="1270" anchor="t" anchorCtr="0">
          <a:noAutofit/>
        </a:bodyPr>
        <a:lstStyle/>
        <a:p>
          <a:pPr marL="0" lvl="0" indent="0" algn="l" defTabSz="1155700">
            <a:lnSpc>
              <a:spcPct val="90000"/>
            </a:lnSpc>
            <a:spcBef>
              <a:spcPct val="0"/>
            </a:spcBef>
            <a:spcAft>
              <a:spcPct val="35000"/>
            </a:spcAft>
            <a:buNone/>
          </a:pPr>
          <a:r>
            <a:rPr lang="en-US" sz="2600" kern="1200" dirty="0"/>
            <a:t>Pellentesque habitant morbi tristique senectus et netus.</a:t>
          </a:r>
        </a:p>
      </dsp:txBody>
      <dsp:txXfrm>
        <a:off x="6875073" y="1490244"/>
        <a:ext cx="3182540" cy="2235367"/>
      </dsp:txXfrm>
    </dsp:sp>
    <dsp:sp modelId="{68AC9669-DC11-473A-AA2E-579A44E78C37}">
      <dsp:nvSpPr>
        <dsp:cNvPr id="0" name=""/>
        <dsp:cNvSpPr/>
      </dsp:nvSpPr>
      <dsp:spPr>
        <a:xfrm>
          <a:off x="6875073" y="0"/>
          <a:ext cx="3182540" cy="1490244"/>
        </a:xfrm>
        <a:prstGeom prst="rect">
          <a:avLst/>
        </a:prstGeom>
        <a:noFill/>
        <a:ln w="12700" cap="flat" cmpd="sng" algn="ctr">
          <a:noFill/>
          <a:prstDash val="solid"/>
        </a:ln>
        <a:effectLst/>
        <a:sp3d/>
      </dsp:spPr>
      <dsp:style>
        <a:lnRef idx="2">
          <a:scrgbClr r="0" g="0" b="0"/>
        </a:lnRef>
        <a:fillRef idx="1">
          <a:scrgbClr r="0" g="0" b="0"/>
        </a:fillRef>
        <a:effectRef idx="1">
          <a:scrgbClr r="0" g="0" b="0"/>
        </a:effectRef>
        <a:fontRef idx="minor">
          <a:schemeClr val="lt1"/>
        </a:fontRef>
      </dsp:style>
      <dsp:txBody>
        <a:bodyPr spcFirstLastPara="0" vert="horz" wrap="square" lIns="314364" tIns="165100" rIns="314364" bIns="165100" numCol="1" spcCol="1270" anchor="ctr" anchorCtr="0">
          <a:noAutofit/>
        </a:bodyPr>
        <a:lstStyle/>
        <a:p>
          <a:pPr marL="0" lvl="0" indent="0" algn="l" defTabSz="2933700">
            <a:lnSpc>
              <a:spcPct val="90000"/>
            </a:lnSpc>
            <a:spcBef>
              <a:spcPct val="0"/>
            </a:spcBef>
            <a:spcAft>
              <a:spcPct val="35000"/>
            </a:spcAft>
            <a:buNone/>
          </a:pPr>
          <a:r>
            <a:rPr lang="en-US" sz="6600" kern="1200" dirty="0"/>
            <a:t>03</a:t>
          </a:r>
        </a:p>
      </dsp:txBody>
      <dsp:txXfrm>
        <a:off x="6875073" y="0"/>
        <a:ext cx="3182540" cy="1490244"/>
      </dsp:txXfrm>
    </dsp:sp>
  </dsp:spTree>
</dsp:drawing>
</file>

<file path=ppt/diagrams/layout1.xml><?xml version="1.0" encoding="utf-8"?>
<dgm:layoutDef xmlns:dgm="http://schemas.openxmlformats.org/drawingml/2006/diagram" xmlns:a="http://schemas.openxmlformats.org/drawingml/2006/main" uniqueId="urn:microsoft.com/office/officeart/2016/7/layout/LinearBlockProcessNumbered#1">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97D4F0E7-A380-4E8A-A5E6-02A2C57BE889}">
          <dgm:prSet phldrT="1"/>
          <dgm:t>
            <a:bodyPr/>
            <a:lstStyle/>
            <a:p>
              <a:r>
                <a:t>01</a:t>
              </a:r>
            </a:p>
          </dgm:t>
        </dgm:pt>
        <dgm:pt modelId="201" type="sibTrans" cxnId="{5712BDC4-329B-45B2-9194-A148ABB6560A}">
          <dgm:prSet phldrT="2"/>
          <dgm:t>
            <a:bodyPr/>
            <a:lstStyle/>
            <a:p>
              <a:r>
                <a:t>02</a:t>
              </a:r>
            </a:p>
          </dgm:t>
        </dgm:pt>
        <dgm:pt modelId="301" type="sibTrans" cxnId="{8984278A-33F0-4B08-ABC0-F48449CE37F3}">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1/28/2021</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957750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870318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1/28/2021</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499058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3290950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1/28/2021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545147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3381700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1969161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1/28/2021</a:t>
            </a:fld>
            <a:endParaRPr lang="en-US" dirty="0"/>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dirty="0"/>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007531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1/28/2021</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dirty="0"/>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88086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1/28/2021</a:t>
            </a:fld>
            <a:endParaRPr lang="en-US" dirty="0"/>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1164094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sldNum="0" hdr="0" ftr="0" dt="0"/>
  <p:txStyles>
    <p:titleStyle>
      <a:lvl1pPr algn="l" defTabSz="914400" rtl="0" eaLnBrk="1" latinLnBrk="0" hangingPunct="1">
        <a:lnSpc>
          <a:spcPct val="90000"/>
        </a:lnSpc>
        <a:spcBef>
          <a:spcPct val="0"/>
        </a:spcBef>
        <a:buNone/>
        <a:defRPr lang="en-US" sz="36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20000"/>
        </a:lnSpc>
        <a:spcBef>
          <a:spcPts val="900"/>
        </a:spcBef>
        <a:spcAft>
          <a:spcPts val="0"/>
        </a:spcAft>
        <a:buClr>
          <a:schemeClr val="tx1">
            <a:lumMod val="85000"/>
            <a:lumOff val="15000"/>
          </a:schemeClr>
        </a:buClr>
        <a:buFont typeface="Garamond" pitchFamily="18" charset="0"/>
        <a:buChar char="◦"/>
        <a:defRPr sz="14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hemeOverride" Target="../theme/themeOverride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2BA1780-A246-4C7F-9267-727EF2F4E785}"/>
              </a:ext>
              <a:ext uri="{C183D7F6-B498-43B3-948B-1728B52AA6E4}">
                <adec:decorative xmlns:adec="http://schemas.microsoft.com/office/drawing/2017/decorative" val="1"/>
              </a:ext>
            </a:extLst>
          </p:cNvPr>
          <p:cNvPicPr>
            <a:picLocks noChangeAspect="1"/>
          </p:cNvPicPr>
          <p:nvPr/>
        </p:nvPicPr>
        <p:blipFill rotWithShape="1">
          <a:blip r:embed="rId3"/>
          <a:srcRect t="3846"/>
          <a:stretch/>
        </p:blipFill>
        <p:spPr>
          <a:xfrm>
            <a:off x="20" y="10"/>
            <a:ext cx="12191979" cy="6857990"/>
          </a:xfrm>
          <a:prstGeom prst="rect">
            <a:avLst/>
          </a:prstGeom>
        </p:spPr>
      </p:pic>
      <p:sp>
        <p:nvSpPr>
          <p:cNvPr id="19" name="Rectangle 18">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21" name="Rectangle 20">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C0D7398C-75E5-4CB0-BA4F-D7D5CF2495D4}"/>
              </a:ext>
            </a:extLst>
          </p:cNvPr>
          <p:cNvSpPr>
            <a:spLocks noGrp="1"/>
          </p:cNvSpPr>
          <p:nvPr>
            <p:ph type="ctrTitle"/>
          </p:nvPr>
        </p:nvSpPr>
        <p:spPr>
          <a:xfrm>
            <a:off x="1276055" y="2350017"/>
            <a:ext cx="4775075" cy="1630906"/>
          </a:xfrm>
        </p:spPr>
        <p:txBody>
          <a:bodyPr>
            <a:normAutofit/>
          </a:bodyPr>
          <a:lstStyle/>
          <a:p>
            <a:r>
              <a:rPr lang="en-US" sz="4400" dirty="0">
                <a:solidFill>
                  <a:schemeClr val="tx1"/>
                </a:solidFill>
              </a:rPr>
              <a:t>CONTOUR LINES ON MAPS</a:t>
            </a:r>
          </a:p>
        </p:txBody>
      </p:sp>
      <p:sp>
        <p:nvSpPr>
          <p:cNvPr id="3" name="Subtitle 2">
            <a:extLst>
              <a:ext uri="{FF2B5EF4-FFF2-40B4-BE49-F238E27FC236}">
                <a16:creationId xmlns:a16="http://schemas.microsoft.com/office/drawing/2014/main" id="{5C5BFB45-FC34-495C-9C68-F9641246C2EE}"/>
              </a:ext>
            </a:extLst>
          </p:cNvPr>
          <p:cNvSpPr>
            <a:spLocks noGrp="1"/>
          </p:cNvSpPr>
          <p:nvPr>
            <p:ph type="subTitle" idx="1"/>
          </p:nvPr>
        </p:nvSpPr>
        <p:spPr>
          <a:xfrm>
            <a:off x="1276055" y="3990546"/>
            <a:ext cx="4775075" cy="559656"/>
          </a:xfrm>
        </p:spPr>
        <p:txBody>
          <a:bodyPr>
            <a:normAutofit fontScale="85000" lnSpcReduction="20000"/>
          </a:bodyPr>
          <a:lstStyle/>
          <a:p>
            <a:r>
              <a:rPr lang="en-US" dirty="0">
                <a:solidFill>
                  <a:schemeClr val="tx1"/>
                </a:solidFill>
              </a:rPr>
              <a:t>GEOGRAPHY G 9 </a:t>
            </a:r>
          </a:p>
          <a:p>
            <a:r>
              <a:rPr lang="en-US" dirty="0">
                <a:solidFill>
                  <a:schemeClr val="tx1"/>
                </a:solidFill>
              </a:rPr>
              <a:t>© 2021 JOHAN RICH</a:t>
            </a:r>
          </a:p>
        </p:txBody>
      </p:sp>
    </p:spTree>
    <p:extLst>
      <p:ext uri="{BB962C8B-B14F-4D97-AF65-F5344CB8AC3E}">
        <p14:creationId xmlns:p14="http://schemas.microsoft.com/office/powerpoint/2010/main" val="2152082915"/>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A4DB3-8B3F-4E77-84A7-A80A4A5DD47A}"/>
              </a:ext>
            </a:extLst>
          </p:cNvPr>
          <p:cNvSpPr>
            <a:spLocks noGrp="1"/>
          </p:cNvSpPr>
          <p:nvPr>
            <p:ph type="title"/>
          </p:nvPr>
        </p:nvSpPr>
        <p:spPr/>
        <p:txBody>
          <a:bodyPr/>
          <a:lstStyle/>
          <a:p>
            <a:r>
              <a:rPr lang="en-US" dirty="0"/>
              <a:t>THE PROBLEM OF HEIGHT</a:t>
            </a:r>
            <a:endParaRPr lang="en-ZA" dirty="0"/>
          </a:p>
        </p:txBody>
      </p:sp>
      <p:sp>
        <p:nvSpPr>
          <p:cNvPr id="3" name="Content Placeholder 2">
            <a:extLst>
              <a:ext uri="{FF2B5EF4-FFF2-40B4-BE49-F238E27FC236}">
                <a16:creationId xmlns:a16="http://schemas.microsoft.com/office/drawing/2014/main" id="{B2EE247D-4422-4B2E-A014-096521FD601F}"/>
              </a:ext>
            </a:extLst>
          </p:cNvPr>
          <p:cNvSpPr>
            <a:spLocks noGrp="1"/>
          </p:cNvSpPr>
          <p:nvPr>
            <p:ph idx="1"/>
          </p:nvPr>
        </p:nvSpPr>
        <p:spPr/>
        <p:txBody>
          <a:bodyPr>
            <a:normAutofit/>
          </a:bodyPr>
          <a:lstStyle/>
          <a:p>
            <a:r>
              <a:rPr lang="en-US" sz="2800" dirty="0"/>
              <a:t>The world is 3 dimensional (has length, breadth and height) but a map is a flat, 2 dimensional picture (only has length and breadth) How do we show height? This is a problem,</a:t>
            </a:r>
          </a:p>
          <a:p>
            <a:r>
              <a:rPr lang="en-US" sz="2800" dirty="0"/>
              <a:t>Mapmakers use </a:t>
            </a:r>
            <a:r>
              <a:rPr lang="en-US" sz="2800" dirty="0">
                <a:solidFill>
                  <a:srgbClr val="FF0000"/>
                </a:solidFill>
              </a:rPr>
              <a:t>contour lines.</a:t>
            </a:r>
            <a:endParaRPr lang="en-ZA" sz="2800" dirty="0"/>
          </a:p>
        </p:txBody>
      </p:sp>
    </p:spTree>
    <p:extLst>
      <p:ext uri="{BB962C8B-B14F-4D97-AF65-F5344CB8AC3E}">
        <p14:creationId xmlns:p14="http://schemas.microsoft.com/office/powerpoint/2010/main" val="1885860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19F6E-43C0-4FBF-8E61-00C76B4C3DB9}"/>
              </a:ext>
            </a:extLst>
          </p:cNvPr>
          <p:cNvSpPr>
            <a:spLocks noGrp="1"/>
          </p:cNvSpPr>
          <p:nvPr>
            <p:ph type="title"/>
          </p:nvPr>
        </p:nvSpPr>
        <p:spPr/>
        <p:txBody>
          <a:bodyPr/>
          <a:lstStyle/>
          <a:p>
            <a:r>
              <a:rPr lang="en-US" dirty="0"/>
              <a:t>HOW IT WORKS</a:t>
            </a:r>
            <a:endParaRPr lang="en-ZA" dirty="0"/>
          </a:p>
        </p:txBody>
      </p:sp>
      <p:sp>
        <p:nvSpPr>
          <p:cNvPr id="3" name="Content Placeholder 2">
            <a:extLst>
              <a:ext uri="{FF2B5EF4-FFF2-40B4-BE49-F238E27FC236}">
                <a16:creationId xmlns:a16="http://schemas.microsoft.com/office/drawing/2014/main" id="{05A8F616-BF1E-4173-8F50-AB9C6F5E3741}"/>
              </a:ext>
            </a:extLst>
          </p:cNvPr>
          <p:cNvSpPr>
            <a:spLocks noGrp="1"/>
          </p:cNvSpPr>
          <p:nvPr>
            <p:ph sz="half" idx="1"/>
          </p:nvPr>
        </p:nvSpPr>
        <p:spPr>
          <a:xfrm>
            <a:off x="1066800" y="2103120"/>
            <a:ext cx="4353339" cy="3749040"/>
          </a:xfrm>
        </p:spPr>
        <p:txBody>
          <a:bodyPr>
            <a:normAutofit fontScale="92500"/>
          </a:bodyPr>
          <a:lstStyle/>
          <a:p>
            <a:r>
              <a:rPr lang="en-US" sz="2800" dirty="0"/>
              <a:t>Look at the diagram alongside of an island and how it can be shown when looking from the top on a flat surface.</a:t>
            </a:r>
          </a:p>
          <a:p>
            <a:r>
              <a:rPr lang="en-US" sz="2800" dirty="0"/>
              <a:t>How did the map get drawn?</a:t>
            </a:r>
          </a:p>
          <a:p>
            <a:pPr marL="0" indent="0">
              <a:buNone/>
            </a:pPr>
            <a:endParaRPr lang="en-ZA" sz="2800" dirty="0"/>
          </a:p>
        </p:txBody>
      </p:sp>
      <p:pic>
        <p:nvPicPr>
          <p:cNvPr id="1026" name="Picture 2" descr="Exploring How Topographic Maps are Made">
            <a:extLst>
              <a:ext uri="{FF2B5EF4-FFF2-40B4-BE49-F238E27FC236}">
                <a16:creationId xmlns:a16="http://schemas.microsoft.com/office/drawing/2014/main" id="{0886C6C9-556C-4CBF-A4A2-B6181E088E8B}"/>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300871" y="1404730"/>
            <a:ext cx="6361042" cy="4280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6668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30B72-BF13-422F-9F88-928F6093E92A}"/>
              </a:ext>
            </a:extLst>
          </p:cNvPr>
          <p:cNvSpPr>
            <a:spLocks noGrp="1"/>
          </p:cNvSpPr>
          <p:nvPr>
            <p:ph type="title"/>
          </p:nvPr>
        </p:nvSpPr>
        <p:spPr/>
        <p:txBody>
          <a:bodyPr/>
          <a:lstStyle/>
          <a:p>
            <a:r>
              <a:rPr lang="en-US" dirty="0"/>
              <a:t>JOINING POINTS OF THE SAME HEIGHT TO CREATE CONTOUR LINES</a:t>
            </a:r>
            <a:endParaRPr lang="en-ZA" dirty="0"/>
          </a:p>
        </p:txBody>
      </p:sp>
      <p:sp>
        <p:nvSpPr>
          <p:cNvPr id="7" name="AutoShape 4" descr="Contour line - Wikipedia">
            <a:extLst>
              <a:ext uri="{FF2B5EF4-FFF2-40B4-BE49-F238E27FC236}">
                <a16:creationId xmlns:a16="http://schemas.microsoft.com/office/drawing/2014/main" id="{3111B400-AC2B-4DD8-926C-F7420A5C6014}"/>
              </a:ext>
            </a:extLst>
          </p:cNvPr>
          <p:cNvSpPr>
            <a:spLocks noGrp="1" noChangeAspect="1" noChangeArrowheads="1"/>
          </p:cNvSpPr>
          <p:nvPr>
            <p:ph sz="half" idx="2"/>
          </p:nvPr>
        </p:nvSpPr>
        <p:spPr bwMode="auto">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lnSpcReduction="10000"/>
          </a:bodyPr>
          <a:lstStyle/>
          <a:p>
            <a:r>
              <a:rPr lang="en-US" dirty="0"/>
              <a:t>If we made a model of a hill consisting of a number of discs  of the same height stacked one on top of the other it would look like the top figure alongside.</a:t>
            </a:r>
          </a:p>
          <a:p>
            <a:r>
              <a:rPr lang="en-US" dirty="0"/>
              <a:t>Now if we took a sheet of  paper and drew a straight line from point A  to point C  then drew vertical lines from the top of each successive disc  and then joined these lines according to the shape (outline of the hill, we would get the diagram at the bottom alongside.</a:t>
            </a:r>
            <a:endParaRPr lang="en-ZA" dirty="0"/>
          </a:p>
        </p:txBody>
      </p:sp>
      <p:pic>
        <p:nvPicPr>
          <p:cNvPr id="2054" name="Picture 6" descr="Topographic map Contour line Topography Ordnance Survey, contour line,  angle, map png | PNGEgg">
            <a:extLst>
              <a:ext uri="{FF2B5EF4-FFF2-40B4-BE49-F238E27FC236}">
                <a16:creationId xmlns:a16="http://schemas.microsoft.com/office/drawing/2014/main" id="{0F399FB3-2FF7-4DB1-B649-77A2150C46A9}"/>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524794" y="2103438"/>
            <a:ext cx="3748087" cy="37480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8358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44E49-5061-40C8-8D23-A080D8B85B53}"/>
              </a:ext>
            </a:extLst>
          </p:cNvPr>
          <p:cNvSpPr>
            <a:spLocks noGrp="1"/>
          </p:cNvSpPr>
          <p:nvPr>
            <p:ph type="title"/>
          </p:nvPr>
        </p:nvSpPr>
        <p:spPr/>
        <p:txBody>
          <a:bodyPr/>
          <a:lstStyle/>
          <a:p>
            <a:r>
              <a:rPr lang="en-US" dirty="0"/>
              <a:t>GETTING THE PICTURE FROM THE MAP</a:t>
            </a:r>
            <a:endParaRPr lang="en-ZA" dirty="0"/>
          </a:p>
        </p:txBody>
      </p:sp>
      <p:sp>
        <p:nvSpPr>
          <p:cNvPr id="3" name="Content Placeholder 2">
            <a:extLst>
              <a:ext uri="{FF2B5EF4-FFF2-40B4-BE49-F238E27FC236}">
                <a16:creationId xmlns:a16="http://schemas.microsoft.com/office/drawing/2014/main" id="{5F575C9B-A52A-437B-9C99-0DABEED5E6F8}"/>
              </a:ext>
            </a:extLst>
          </p:cNvPr>
          <p:cNvSpPr>
            <a:spLocks noGrp="1"/>
          </p:cNvSpPr>
          <p:nvPr>
            <p:ph sz="half" idx="1"/>
          </p:nvPr>
        </p:nvSpPr>
        <p:spPr/>
        <p:txBody>
          <a:bodyPr>
            <a:normAutofit fontScale="92500" lnSpcReduction="10000"/>
          </a:bodyPr>
          <a:lstStyle/>
          <a:p>
            <a:r>
              <a:rPr lang="en-US" dirty="0"/>
              <a:t>You’ve seen how a mapmaker turns a 3-dimensional shape into contour lines  on a  map, but when you read the map how do you get the picture of what it looks like in reality?</a:t>
            </a:r>
          </a:p>
          <a:p>
            <a:r>
              <a:rPr lang="en-US" dirty="0"/>
              <a:t>You have to “work backwards”. </a:t>
            </a:r>
          </a:p>
          <a:p>
            <a:r>
              <a:rPr lang="en-US" dirty="0"/>
              <a:t>1. Draw a line from one point to another on the map.</a:t>
            </a:r>
          </a:p>
          <a:p>
            <a:r>
              <a:rPr lang="en-US" dirty="0"/>
              <a:t>2. Draw the same length of line on a sheet of  paper  and draw vertical lines  to end up with a side view of the landform</a:t>
            </a:r>
            <a:endParaRPr lang="en-ZA" dirty="0"/>
          </a:p>
        </p:txBody>
      </p:sp>
      <p:pic>
        <p:nvPicPr>
          <p:cNvPr id="3074" name="Picture 2" descr="How to Read a Topographic Map | REI Co-op">
            <a:extLst>
              <a:ext uri="{FF2B5EF4-FFF2-40B4-BE49-F238E27FC236}">
                <a16:creationId xmlns:a16="http://schemas.microsoft.com/office/drawing/2014/main" id="{7F658B8D-22D5-457C-9915-D2F51F1B8416}"/>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730241" y="2103120"/>
            <a:ext cx="5394960" cy="35688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7645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73662-45AD-4DD0-B523-DFE041CA9D88}"/>
              </a:ext>
            </a:extLst>
          </p:cNvPr>
          <p:cNvSpPr>
            <a:spLocks noGrp="1"/>
          </p:cNvSpPr>
          <p:nvPr>
            <p:ph type="title"/>
          </p:nvPr>
        </p:nvSpPr>
        <p:spPr>
          <a:xfrm>
            <a:off x="1199321" y="589586"/>
            <a:ext cx="10058400" cy="1371600"/>
          </a:xfrm>
        </p:spPr>
        <p:txBody>
          <a:bodyPr/>
          <a:lstStyle/>
          <a:p>
            <a:r>
              <a:rPr lang="en-US" dirty="0"/>
              <a:t>PRINCIPLES OF CONTOUR MAPS</a:t>
            </a:r>
            <a:endParaRPr lang="en-ZA" dirty="0"/>
          </a:p>
        </p:txBody>
      </p:sp>
      <p:sp>
        <p:nvSpPr>
          <p:cNvPr id="5" name="Content Placeholder 4">
            <a:extLst>
              <a:ext uri="{FF2B5EF4-FFF2-40B4-BE49-F238E27FC236}">
                <a16:creationId xmlns:a16="http://schemas.microsoft.com/office/drawing/2014/main" id="{F19D6412-F639-4FD8-844E-0C31EC4D5090}"/>
              </a:ext>
            </a:extLst>
          </p:cNvPr>
          <p:cNvSpPr>
            <a:spLocks noGrp="1"/>
          </p:cNvSpPr>
          <p:nvPr>
            <p:ph idx="1"/>
          </p:nvPr>
        </p:nvSpPr>
        <p:spPr>
          <a:xfrm>
            <a:off x="1066800" y="1470991"/>
            <a:ext cx="10058400" cy="4481753"/>
          </a:xfrm>
        </p:spPr>
        <p:txBody>
          <a:bodyPr>
            <a:normAutofit lnSpcReduction="10000"/>
          </a:bodyPr>
          <a:lstStyle/>
          <a:p>
            <a:r>
              <a:rPr lang="en-US" sz="2800" dirty="0"/>
              <a:t>Heights are in </a:t>
            </a:r>
            <a:r>
              <a:rPr lang="en-US" sz="2800" dirty="0" err="1"/>
              <a:t>metres</a:t>
            </a:r>
            <a:r>
              <a:rPr lang="en-US" sz="2800" dirty="0"/>
              <a:t> above sea level </a:t>
            </a:r>
          </a:p>
          <a:p>
            <a:r>
              <a:rPr lang="en-US" sz="2800" dirty="0"/>
              <a:t>The gap in height between contour lines stays the same (e.g. every 25 m) this is called the </a:t>
            </a:r>
            <a:r>
              <a:rPr lang="en-US" sz="2800" b="1" dirty="0">
                <a:solidFill>
                  <a:srgbClr val="FF0000"/>
                </a:solidFill>
              </a:rPr>
              <a:t>contour interval</a:t>
            </a:r>
          </a:p>
          <a:p>
            <a:r>
              <a:rPr lang="en-US" sz="2800" b="1" dirty="0">
                <a:solidFill>
                  <a:srgbClr val="FF0000"/>
                </a:solidFill>
              </a:rPr>
              <a:t>Sea level</a:t>
            </a:r>
            <a:r>
              <a:rPr lang="en-US" sz="2800" dirty="0">
                <a:solidFill>
                  <a:srgbClr val="FF0000"/>
                </a:solidFill>
              </a:rPr>
              <a:t> </a:t>
            </a:r>
            <a:r>
              <a:rPr lang="en-US" sz="2800" dirty="0"/>
              <a:t>is 0 </a:t>
            </a:r>
            <a:r>
              <a:rPr lang="en-US" sz="2800" dirty="0" err="1"/>
              <a:t>metres</a:t>
            </a:r>
            <a:endParaRPr lang="en-US" sz="2800" dirty="0"/>
          </a:p>
          <a:p>
            <a:r>
              <a:rPr lang="en-US" sz="2800" dirty="0"/>
              <a:t>From time to time the height of the contour line is given in a space in the line</a:t>
            </a:r>
          </a:p>
          <a:p>
            <a:r>
              <a:rPr lang="en-US" sz="2800" dirty="0"/>
              <a:t>Sometimes an exact height at a point between the </a:t>
            </a:r>
            <a:r>
              <a:rPr lang="en-US" sz="2800" dirty="0" err="1"/>
              <a:t>countour</a:t>
            </a:r>
            <a:r>
              <a:rPr lang="en-US" sz="2800" dirty="0"/>
              <a:t> lines is shown (e.g. • 1273) called a </a:t>
            </a:r>
            <a:r>
              <a:rPr lang="en-US" sz="2800" b="1" dirty="0">
                <a:solidFill>
                  <a:srgbClr val="FF0000"/>
                </a:solidFill>
              </a:rPr>
              <a:t>spot  height</a:t>
            </a:r>
            <a:endParaRPr lang="en-US" sz="2800" dirty="0"/>
          </a:p>
          <a:p>
            <a:endParaRPr lang="en-ZA" sz="2800" dirty="0"/>
          </a:p>
        </p:txBody>
      </p:sp>
    </p:spTree>
    <p:extLst>
      <p:ext uri="{BB962C8B-B14F-4D97-AF65-F5344CB8AC3E}">
        <p14:creationId xmlns:p14="http://schemas.microsoft.com/office/powerpoint/2010/main" val="3572446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FEEF8-86DE-464C-B82A-33807B70B666}"/>
              </a:ext>
            </a:extLst>
          </p:cNvPr>
          <p:cNvSpPr>
            <a:spLocks noGrp="1"/>
          </p:cNvSpPr>
          <p:nvPr>
            <p:ph type="title"/>
          </p:nvPr>
        </p:nvSpPr>
        <p:spPr/>
        <p:txBody>
          <a:bodyPr/>
          <a:lstStyle/>
          <a:p>
            <a:r>
              <a:rPr lang="en-US" dirty="0"/>
              <a:t>CHECK YOUR UNDERSTANDING</a:t>
            </a:r>
            <a:endParaRPr lang="en-ZA" dirty="0"/>
          </a:p>
        </p:txBody>
      </p:sp>
      <p:sp>
        <p:nvSpPr>
          <p:cNvPr id="4" name="Content Placeholder 3">
            <a:extLst>
              <a:ext uri="{FF2B5EF4-FFF2-40B4-BE49-F238E27FC236}">
                <a16:creationId xmlns:a16="http://schemas.microsoft.com/office/drawing/2014/main" id="{72059E78-AB6B-4A5C-BF9E-8A6B2232225E}"/>
              </a:ext>
            </a:extLst>
          </p:cNvPr>
          <p:cNvSpPr>
            <a:spLocks noGrp="1"/>
          </p:cNvSpPr>
          <p:nvPr>
            <p:ph sz="half" idx="1"/>
          </p:nvPr>
        </p:nvSpPr>
        <p:spPr/>
        <p:txBody>
          <a:bodyPr/>
          <a:lstStyle/>
          <a:p>
            <a:r>
              <a:rPr lang="en-US" dirty="0"/>
              <a:t>Answer these questions about the contour lines on the map alongside:</a:t>
            </a:r>
          </a:p>
          <a:p>
            <a:r>
              <a:rPr lang="en-US" dirty="0"/>
              <a:t>1. What is the contour interval ?</a:t>
            </a:r>
          </a:p>
          <a:p>
            <a:r>
              <a:rPr lang="en-US" dirty="0"/>
              <a:t>2. Would the journey from A to B be uphill or downhill?</a:t>
            </a:r>
          </a:p>
          <a:p>
            <a:r>
              <a:rPr lang="en-US" dirty="0"/>
              <a:t>3. What is the approximate height at point C?</a:t>
            </a:r>
            <a:endParaRPr lang="en-ZA" dirty="0"/>
          </a:p>
        </p:txBody>
      </p:sp>
      <p:sp>
        <p:nvSpPr>
          <p:cNvPr id="5" name="Content Placeholder 4">
            <a:extLst>
              <a:ext uri="{FF2B5EF4-FFF2-40B4-BE49-F238E27FC236}">
                <a16:creationId xmlns:a16="http://schemas.microsoft.com/office/drawing/2014/main" id="{269FBC58-A8D8-4A70-926D-AE3A6DC4D668}"/>
              </a:ext>
            </a:extLst>
          </p:cNvPr>
          <p:cNvSpPr>
            <a:spLocks noGrp="1"/>
          </p:cNvSpPr>
          <p:nvPr>
            <p:ph sz="half" idx="2"/>
          </p:nvPr>
        </p:nvSpPr>
        <p:spPr>
          <a:ln w="19050">
            <a:solidFill>
              <a:schemeClr val="tx1"/>
            </a:solidFill>
          </a:ln>
        </p:spPr>
        <p:txBody>
          <a:bodyPr/>
          <a:lstStyle/>
          <a:p>
            <a:pPr marL="0" indent="0">
              <a:buNone/>
            </a:pPr>
            <a:endParaRPr lang="en-ZA" dirty="0"/>
          </a:p>
        </p:txBody>
      </p:sp>
      <p:sp>
        <p:nvSpPr>
          <p:cNvPr id="7" name="Arc 6">
            <a:extLst>
              <a:ext uri="{FF2B5EF4-FFF2-40B4-BE49-F238E27FC236}">
                <a16:creationId xmlns:a16="http://schemas.microsoft.com/office/drawing/2014/main" id="{D05009D6-124C-487F-8D1C-C483E4508CE7}"/>
              </a:ext>
            </a:extLst>
          </p:cNvPr>
          <p:cNvSpPr/>
          <p:nvPr/>
        </p:nvSpPr>
        <p:spPr>
          <a:xfrm>
            <a:off x="7692887" y="2372139"/>
            <a:ext cx="2318274" cy="1311068"/>
          </a:xfrm>
          <a:custGeom>
            <a:avLst/>
            <a:gdLst>
              <a:gd name="connsiteX0" fmla="*/ 1530625 w 3061251"/>
              <a:gd name="connsiteY0" fmla="*/ 0 h 1762539"/>
              <a:gd name="connsiteX1" fmla="*/ 3053768 w 3061251"/>
              <a:gd name="connsiteY1" fmla="*/ 794233 h 1762539"/>
              <a:gd name="connsiteX2" fmla="*/ 1530626 w 3061251"/>
              <a:gd name="connsiteY2" fmla="*/ 881270 h 1762539"/>
              <a:gd name="connsiteX3" fmla="*/ 1530625 w 3061251"/>
              <a:gd name="connsiteY3" fmla="*/ 0 h 1762539"/>
              <a:gd name="connsiteX0" fmla="*/ 1530625 w 3061251"/>
              <a:gd name="connsiteY0" fmla="*/ 0 h 1762539"/>
              <a:gd name="connsiteX1" fmla="*/ 3053768 w 3061251"/>
              <a:gd name="connsiteY1" fmla="*/ 794233 h 1762539"/>
              <a:gd name="connsiteX0" fmla="*/ 0 w 1867700"/>
              <a:gd name="connsiteY0" fmla="*/ 0 h 1311068"/>
              <a:gd name="connsiteX1" fmla="*/ 1523143 w 1867700"/>
              <a:gd name="connsiteY1" fmla="*/ 794233 h 1311068"/>
              <a:gd name="connsiteX2" fmla="*/ 1 w 1867700"/>
              <a:gd name="connsiteY2" fmla="*/ 881270 h 1311068"/>
              <a:gd name="connsiteX3" fmla="*/ 0 w 1867700"/>
              <a:gd name="connsiteY3" fmla="*/ 0 h 1311068"/>
              <a:gd name="connsiteX0" fmla="*/ 0 w 1867700"/>
              <a:gd name="connsiteY0" fmla="*/ 0 h 1311068"/>
              <a:gd name="connsiteX1" fmla="*/ 1867700 w 1867700"/>
              <a:gd name="connsiteY1" fmla="*/ 1311068 h 1311068"/>
              <a:gd name="connsiteX0" fmla="*/ 450574 w 2318274"/>
              <a:gd name="connsiteY0" fmla="*/ 0 h 1311068"/>
              <a:gd name="connsiteX1" fmla="*/ 1973717 w 2318274"/>
              <a:gd name="connsiteY1" fmla="*/ 794233 h 1311068"/>
              <a:gd name="connsiteX2" fmla="*/ 450575 w 2318274"/>
              <a:gd name="connsiteY2" fmla="*/ 881270 h 1311068"/>
              <a:gd name="connsiteX3" fmla="*/ 450574 w 2318274"/>
              <a:gd name="connsiteY3" fmla="*/ 0 h 1311068"/>
              <a:gd name="connsiteX0" fmla="*/ 0 w 2318274"/>
              <a:gd name="connsiteY0" fmla="*/ 662608 h 1311068"/>
              <a:gd name="connsiteX1" fmla="*/ 2318274 w 2318274"/>
              <a:gd name="connsiteY1" fmla="*/ 1311068 h 1311068"/>
            </a:gdLst>
            <a:ahLst/>
            <a:cxnLst>
              <a:cxn ang="0">
                <a:pos x="connsiteX0" y="connsiteY0"/>
              </a:cxn>
              <a:cxn ang="0">
                <a:pos x="connsiteX1" y="connsiteY1"/>
              </a:cxn>
            </a:cxnLst>
            <a:rect l="l" t="t" r="r" b="b"/>
            <a:pathLst>
              <a:path w="2318274" h="1311068" stroke="0" extrusionOk="0">
                <a:moveTo>
                  <a:pt x="450574" y="0"/>
                </a:moveTo>
                <a:cubicBezTo>
                  <a:pt x="1237372" y="0"/>
                  <a:pt x="1896011" y="343443"/>
                  <a:pt x="1973717" y="794233"/>
                </a:cubicBezTo>
                <a:lnTo>
                  <a:pt x="450575" y="881270"/>
                </a:lnTo>
                <a:cubicBezTo>
                  <a:pt x="450575" y="587513"/>
                  <a:pt x="450574" y="293757"/>
                  <a:pt x="450574" y="0"/>
                </a:cubicBezTo>
                <a:close/>
              </a:path>
              <a:path w="2318274" h="1311068" fill="none">
                <a:moveTo>
                  <a:pt x="0" y="662608"/>
                </a:moveTo>
                <a:cubicBezTo>
                  <a:pt x="786798" y="662608"/>
                  <a:pt x="2240568" y="860278"/>
                  <a:pt x="2318274" y="1311068"/>
                </a:cubicBezTo>
              </a:path>
            </a:pathLst>
          </a:cu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sp>
        <p:nvSpPr>
          <p:cNvPr id="8" name="Arc 7">
            <a:extLst>
              <a:ext uri="{FF2B5EF4-FFF2-40B4-BE49-F238E27FC236}">
                <a16:creationId xmlns:a16="http://schemas.microsoft.com/office/drawing/2014/main" id="{08561D7E-06FD-40C7-9D01-63E794B18E8A}"/>
              </a:ext>
            </a:extLst>
          </p:cNvPr>
          <p:cNvSpPr/>
          <p:nvPr/>
        </p:nvSpPr>
        <p:spPr>
          <a:xfrm>
            <a:off x="7487153" y="3406224"/>
            <a:ext cx="2596895" cy="1173727"/>
          </a:xfrm>
          <a:custGeom>
            <a:avLst/>
            <a:gdLst>
              <a:gd name="connsiteX0" fmla="*/ 317728 w 2318274"/>
              <a:gd name="connsiteY0" fmla="*/ 171281 h 1097280"/>
              <a:gd name="connsiteX1" fmla="*/ 1275935 w 2318274"/>
              <a:gd name="connsiteY1" fmla="*/ 2792 h 1097280"/>
              <a:gd name="connsiteX2" fmla="*/ 2318274 w 2318274"/>
              <a:gd name="connsiteY2" fmla="*/ 548640 h 1097280"/>
              <a:gd name="connsiteX3" fmla="*/ 1159137 w 2318274"/>
              <a:gd name="connsiteY3" fmla="*/ 548640 h 1097280"/>
              <a:gd name="connsiteX4" fmla="*/ 317728 w 2318274"/>
              <a:gd name="connsiteY4" fmla="*/ 171281 h 1097280"/>
              <a:gd name="connsiteX0" fmla="*/ 317728 w 2318274"/>
              <a:gd name="connsiteY0" fmla="*/ 171281 h 1097280"/>
              <a:gd name="connsiteX1" fmla="*/ 1275935 w 2318274"/>
              <a:gd name="connsiteY1" fmla="*/ 2792 h 1097280"/>
              <a:gd name="connsiteX2" fmla="*/ 2318274 w 2318274"/>
              <a:gd name="connsiteY2" fmla="*/ 548640 h 1097280"/>
              <a:gd name="connsiteX0" fmla="*/ 344557 w 2345103"/>
              <a:gd name="connsiteY0" fmla="*/ 239777 h 617136"/>
              <a:gd name="connsiteX1" fmla="*/ 1302764 w 2345103"/>
              <a:gd name="connsiteY1" fmla="*/ 71288 h 617136"/>
              <a:gd name="connsiteX2" fmla="*/ 2345103 w 2345103"/>
              <a:gd name="connsiteY2" fmla="*/ 617136 h 617136"/>
              <a:gd name="connsiteX3" fmla="*/ 1185966 w 2345103"/>
              <a:gd name="connsiteY3" fmla="*/ 617136 h 617136"/>
              <a:gd name="connsiteX4" fmla="*/ 344557 w 2345103"/>
              <a:gd name="connsiteY4" fmla="*/ 239777 h 617136"/>
              <a:gd name="connsiteX0" fmla="*/ 0 w 2345103"/>
              <a:gd name="connsiteY0" fmla="*/ 54247 h 617136"/>
              <a:gd name="connsiteX1" fmla="*/ 1302764 w 2345103"/>
              <a:gd name="connsiteY1" fmla="*/ 71288 h 617136"/>
              <a:gd name="connsiteX2" fmla="*/ 2345103 w 2345103"/>
              <a:gd name="connsiteY2" fmla="*/ 617136 h 617136"/>
              <a:gd name="connsiteX0" fmla="*/ 344557 w 2596895"/>
              <a:gd name="connsiteY0" fmla="*/ 239777 h 1173727"/>
              <a:gd name="connsiteX1" fmla="*/ 1302764 w 2596895"/>
              <a:gd name="connsiteY1" fmla="*/ 71288 h 1173727"/>
              <a:gd name="connsiteX2" fmla="*/ 2345103 w 2596895"/>
              <a:gd name="connsiteY2" fmla="*/ 617136 h 1173727"/>
              <a:gd name="connsiteX3" fmla="*/ 1185966 w 2596895"/>
              <a:gd name="connsiteY3" fmla="*/ 617136 h 1173727"/>
              <a:gd name="connsiteX4" fmla="*/ 344557 w 2596895"/>
              <a:gd name="connsiteY4" fmla="*/ 239777 h 1173727"/>
              <a:gd name="connsiteX0" fmla="*/ 0 w 2596895"/>
              <a:gd name="connsiteY0" fmla="*/ 54247 h 1173727"/>
              <a:gd name="connsiteX1" fmla="*/ 1302764 w 2596895"/>
              <a:gd name="connsiteY1" fmla="*/ 71288 h 1173727"/>
              <a:gd name="connsiteX2" fmla="*/ 2596895 w 2596895"/>
              <a:gd name="connsiteY2" fmla="*/ 1173727 h 1173727"/>
            </a:gdLst>
            <a:ahLst/>
            <a:cxnLst>
              <a:cxn ang="0">
                <a:pos x="connsiteX0" y="connsiteY0"/>
              </a:cxn>
              <a:cxn ang="0">
                <a:pos x="connsiteX1" y="connsiteY1"/>
              </a:cxn>
              <a:cxn ang="0">
                <a:pos x="connsiteX2" y="connsiteY2"/>
              </a:cxn>
            </a:cxnLst>
            <a:rect l="l" t="t" r="r" b="b"/>
            <a:pathLst>
              <a:path w="2596895" h="1173727" stroke="0" extrusionOk="0">
                <a:moveTo>
                  <a:pt x="344557" y="239777"/>
                </a:moveTo>
                <a:cubicBezTo>
                  <a:pt x="591569" y="116388"/>
                  <a:pt x="945463" y="54160"/>
                  <a:pt x="1302764" y="71288"/>
                </a:cubicBezTo>
                <a:cubicBezTo>
                  <a:pt x="1894683" y="99663"/>
                  <a:pt x="2345103" y="335537"/>
                  <a:pt x="2345103" y="617136"/>
                </a:cubicBezTo>
                <a:lnTo>
                  <a:pt x="1185966" y="617136"/>
                </a:lnTo>
                <a:lnTo>
                  <a:pt x="344557" y="239777"/>
                </a:lnTo>
                <a:close/>
              </a:path>
              <a:path w="2596895" h="1173727" fill="none">
                <a:moveTo>
                  <a:pt x="0" y="54247"/>
                </a:moveTo>
                <a:cubicBezTo>
                  <a:pt x="247012" y="-69142"/>
                  <a:pt x="945463" y="54160"/>
                  <a:pt x="1302764" y="71288"/>
                </a:cubicBezTo>
                <a:cubicBezTo>
                  <a:pt x="1894683" y="99663"/>
                  <a:pt x="2596895" y="892128"/>
                  <a:pt x="2596895" y="1173727"/>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sp>
        <p:nvSpPr>
          <p:cNvPr id="9" name="Arc 8">
            <a:extLst>
              <a:ext uri="{FF2B5EF4-FFF2-40B4-BE49-F238E27FC236}">
                <a16:creationId xmlns:a16="http://schemas.microsoft.com/office/drawing/2014/main" id="{59008230-F510-4E2C-BA50-2D45216F661C}"/>
              </a:ext>
            </a:extLst>
          </p:cNvPr>
          <p:cNvSpPr/>
          <p:nvPr/>
        </p:nvSpPr>
        <p:spPr>
          <a:xfrm>
            <a:off x="7260055" y="3834908"/>
            <a:ext cx="2829772" cy="1532483"/>
          </a:xfrm>
          <a:custGeom>
            <a:avLst/>
            <a:gdLst>
              <a:gd name="connsiteX0" fmla="*/ 421934 w 2318274"/>
              <a:gd name="connsiteY0" fmla="*/ 119908 h 1050415"/>
              <a:gd name="connsiteX1" fmla="*/ 1396185 w 2318274"/>
              <a:gd name="connsiteY1" fmla="*/ 11100 h 1050415"/>
              <a:gd name="connsiteX2" fmla="*/ 2049218 w 2318274"/>
              <a:gd name="connsiteY2" fmla="*/ 861652 h 1050415"/>
              <a:gd name="connsiteX3" fmla="*/ 1159137 w 2318274"/>
              <a:gd name="connsiteY3" fmla="*/ 525208 h 1050415"/>
              <a:gd name="connsiteX4" fmla="*/ 421934 w 2318274"/>
              <a:gd name="connsiteY4" fmla="*/ 119908 h 1050415"/>
              <a:gd name="connsiteX0" fmla="*/ 421934 w 2318274"/>
              <a:gd name="connsiteY0" fmla="*/ 119908 h 1050415"/>
              <a:gd name="connsiteX1" fmla="*/ 1396185 w 2318274"/>
              <a:gd name="connsiteY1" fmla="*/ 11100 h 1050415"/>
              <a:gd name="connsiteX2" fmla="*/ 2049218 w 2318274"/>
              <a:gd name="connsiteY2" fmla="*/ 861652 h 1050415"/>
              <a:gd name="connsiteX0" fmla="*/ 543340 w 2440658"/>
              <a:gd name="connsiteY0" fmla="*/ 220896 h 962640"/>
              <a:gd name="connsiteX1" fmla="*/ 1517591 w 2440658"/>
              <a:gd name="connsiteY1" fmla="*/ 112088 h 962640"/>
              <a:gd name="connsiteX2" fmla="*/ 2170624 w 2440658"/>
              <a:gd name="connsiteY2" fmla="*/ 962640 h 962640"/>
              <a:gd name="connsiteX3" fmla="*/ 1280543 w 2440658"/>
              <a:gd name="connsiteY3" fmla="*/ 626196 h 962640"/>
              <a:gd name="connsiteX4" fmla="*/ 543340 w 2440658"/>
              <a:gd name="connsiteY4" fmla="*/ 220896 h 962640"/>
              <a:gd name="connsiteX0" fmla="*/ 0 w 2440658"/>
              <a:gd name="connsiteY0" fmla="*/ 35365 h 962640"/>
              <a:gd name="connsiteX1" fmla="*/ 1517591 w 2440658"/>
              <a:gd name="connsiteY1" fmla="*/ 112088 h 962640"/>
              <a:gd name="connsiteX2" fmla="*/ 2170624 w 2440658"/>
              <a:gd name="connsiteY2" fmla="*/ 962640 h 962640"/>
              <a:gd name="connsiteX0" fmla="*/ 543340 w 2829772"/>
              <a:gd name="connsiteY0" fmla="*/ 220896 h 1532483"/>
              <a:gd name="connsiteX1" fmla="*/ 1517591 w 2829772"/>
              <a:gd name="connsiteY1" fmla="*/ 112088 h 1532483"/>
              <a:gd name="connsiteX2" fmla="*/ 2170624 w 2829772"/>
              <a:gd name="connsiteY2" fmla="*/ 962640 h 1532483"/>
              <a:gd name="connsiteX3" fmla="*/ 1280543 w 2829772"/>
              <a:gd name="connsiteY3" fmla="*/ 626196 h 1532483"/>
              <a:gd name="connsiteX4" fmla="*/ 543340 w 2829772"/>
              <a:gd name="connsiteY4" fmla="*/ 220896 h 1532483"/>
              <a:gd name="connsiteX0" fmla="*/ 0 w 2829772"/>
              <a:gd name="connsiteY0" fmla="*/ 35365 h 1532483"/>
              <a:gd name="connsiteX1" fmla="*/ 1517591 w 2829772"/>
              <a:gd name="connsiteY1" fmla="*/ 112088 h 1532483"/>
              <a:gd name="connsiteX2" fmla="*/ 2647702 w 2829772"/>
              <a:gd name="connsiteY2" fmla="*/ 1532483 h 1532483"/>
            </a:gdLst>
            <a:ahLst/>
            <a:cxnLst>
              <a:cxn ang="0">
                <a:pos x="connsiteX0" y="connsiteY0"/>
              </a:cxn>
              <a:cxn ang="0">
                <a:pos x="connsiteX1" y="connsiteY1"/>
              </a:cxn>
              <a:cxn ang="0">
                <a:pos x="connsiteX2" y="connsiteY2"/>
              </a:cxn>
            </a:cxnLst>
            <a:rect l="l" t="t" r="r" b="b"/>
            <a:pathLst>
              <a:path w="2829772" h="1532483" stroke="0" extrusionOk="0">
                <a:moveTo>
                  <a:pt x="543340" y="220896"/>
                </a:moveTo>
                <a:cubicBezTo>
                  <a:pt x="814822" y="119518"/>
                  <a:pt x="1173226" y="79490"/>
                  <a:pt x="1517591" y="112088"/>
                </a:cubicBezTo>
                <a:cubicBezTo>
                  <a:pt x="2373832" y="193141"/>
                  <a:pt x="2730967" y="658297"/>
                  <a:pt x="2170624" y="962640"/>
                </a:cubicBezTo>
                <a:lnTo>
                  <a:pt x="1280543" y="626196"/>
                </a:lnTo>
                <a:lnTo>
                  <a:pt x="543340" y="220896"/>
                </a:lnTo>
                <a:close/>
              </a:path>
              <a:path w="2829772" h="1532483" fill="none">
                <a:moveTo>
                  <a:pt x="0" y="35365"/>
                </a:moveTo>
                <a:cubicBezTo>
                  <a:pt x="271482" y="-66013"/>
                  <a:pt x="1173226" y="79490"/>
                  <a:pt x="1517591" y="112088"/>
                </a:cubicBezTo>
                <a:cubicBezTo>
                  <a:pt x="2373832" y="193141"/>
                  <a:pt x="3208045" y="1228140"/>
                  <a:pt x="2647702" y="1532483"/>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sp>
        <p:nvSpPr>
          <p:cNvPr id="10" name="Arc 9">
            <a:extLst>
              <a:ext uri="{FF2B5EF4-FFF2-40B4-BE49-F238E27FC236}">
                <a16:creationId xmlns:a16="http://schemas.microsoft.com/office/drawing/2014/main" id="{5BBE8453-DD8C-4F82-AF4A-3EE39AC85259}"/>
              </a:ext>
            </a:extLst>
          </p:cNvPr>
          <p:cNvSpPr/>
          <p:nvPr/>
        </p:nvSpPr>
        <p:spPr>
          <a:xfrm>
            <a:off x="7049994" y="4377390"/>
            <a:ext cx="2407510" cy="1152588"/>
          </a:xfrm>
          <a:custGeom>
            <a:avLst/>
            <a:gdLst>
              <a:gd name="connsiteX0" fmla="*/ 174251 w 914400"/>
              <a:gd name="connsiteY0" fmla="*/ 98073 h 914400"/>
              <a:gd name="connsiteX1" fmla="*/ 678517 w 914400"/>
              <a:gd name="connsiteY1" fmla="*/ 57137 h 914400"/>
              <a:gd name="connsiteX2" fmla="*/ 911779 w 914400"/>
              <a:gd name="connsiteY2" fmla="*/ 506079 h 914400"/>
              <a:gd name="connsiteX3" fmla="*/ 457200 w 914400"/>
              <a:gd name="connsiteY3" fmla="*/ 457200 h 914400"/>
              <a:gd name="connsiteX4" fmla="*/ 174251 w 914400"/>
              <a:gd name="connsiteY4" fmla="*/ 98073 h 914400"/>
              <a:gd name="connsiteX0" fmla="*/ 174251 w 914400"/>
              <a:gd name="connsiteY0" fmla="*/ 98073 h 914400"/>
              <a:gd name="connsiteX1" fmla="*/ 678517 w 914400"/>
              <a:gd name="connsiteY1" fmla="*/ 57137 h 914400"/>
              <a:gd name="connsiteX2" fmla="*/ 911779 w 914400"/>
              <a:gd name="connsiteY2" fmla="*/ 506079 h 914400"/>
              <a:gd name="connsiteX0" fmla="*/ 384313 w 1124471"/>
              <a:gd name="connsiteY0" fmla="*/ 201243 h 609249"/>
              <a:gd name="connsiteX1" fmla="*/ 888579 w 1124471"/>
              <a:gd name="connsiteY1" fmla="*/ 160307 h 609249"/>
              <a:gd name="connsiteX2" fmla="*/ 1121841 w 1124471"/>
              <a:gd name="connsiteY2" fmla="*/ 609249 h 609249"/>
              <a:gd name="connsiteX3" fmla="*/ 667262 w 1124471"/>
              <a:gd name="connsiteY3" fmla="*/ 560370 h 609249"/>
              <a:gd name="connsiteX4" fmla="*/ 384313 w 1124471"/>
              <a:gd name="connsiteY4" fmla="*/ 201243 h 609249"/>
              <a:gd name="connsiteX0" fmla="*/ 0 w 1124471"/>
              <a:gd name="connsiteY0" fmla="*/ 42217 h 609249"/>
              <a:gd name="connsiteX1" fmla="*/ 888579 w 1124471"/>
              <a:gd name="connsiteY1" fmla="*/ 160307 h 609249"/>
              <a:gd name="connsiteX2" fmla="*/ 1121841 w 1124471"/>
              <a:gd name="connsiteY2" fmla="*/ 609249 h 609249"/>
              <a:gd name="connsiteX0" fmla="*/ 384313 w 2407510"/>
              <a:gd name="connsiteY0" fmla="*/ 201243 h 1152588"/>
              <a:gd name="connsiteX1" fmla="*/ 888579 w 2407510"/>
              <a:gd name="connsiteY1" fmla="*/ 160307 h 1152588"/>
              <a:gd name="connsiteX2" fmla="*/ 1121841 w 2407510"/>
              <a:gd name="connsiteY2" fmla="*/ 609249 h 1152588"/>
              <a:gd name="connsiteX3" fmla="*/ 667262 w 2407510"/>
              <a:gd name="connsiteY3" fmla="*/ 560370 h 1152588"/>
              <a:gd name="connsiteX4" fmla="*/ 384313 w 2407510"/>
              <a:gd name="connsiteY4" fmla="*/ 201243 h 1152588"/>
              <a:gd name="connsiteX0" fmla="*/ 0 w 2407510"/>
              <a:gd name="connsiteY0" fmla="*/ 42217 h 1152588"/>
              <a:gd name="connsiteX1" fmla="*/ 888579 w 2407510"/>
              <a:gd name="connsiteY1" fmla="*/ 160307 h 1152588"/>
              <a:gd name="connsiteX2" fmla="*/ 2407302 w 2407510"/>
              <a:gd name="connsiteY2" fmla="*/ 1152588 h 1152588"/>
            </a:gdLst>
            <a:ahLst/>
            <a:cxnLst>
              <a:cxn ang="0">
                <a:pos x="connsiteX0" y="connsiteY0"/>
              </a:cxn>
              <a:cxn ang="0">
                <a:pos x="connsiteX1" y="connsiteY1"/>
              </a:cxn>
              <a:cxn ang="0">
                <a:pos x="connsiteX2" y="connsiteY2"/>
              </a:cxn>
            </a:cxnLst>
            <a:rect l="l" t="t" r="r" b="b"/>
            <a:pathLst>
              <a:path w="2407510" h="1152588" stroke="0" extrusionOk="0">
                <a:moveTo>
                  <a:pt x="384313" y="201243"/>
                </a:moveTo>
                <a:cubicBezTo>
                  <a:pt x="528849" y="87366"/>
                  <a:pt x="727568" y="71234"/>
                  <a:pt x="888579" y="160307"/>
                </a:cubicBezTo>
                <a:cubicBezTo>
                  <a:pt x="1049590" y="249380"/>
                  <a:pt x="1141513" y="426297"/>
                  <a:pt x="1121841" y="609249"/>
                </a:cubicBezTo>
                <a:lnTo>
                  <a:pt x="667262" y="560370"/>
                </a:lnTo>
                <a:lnTo>
                  <a:pt x="384313" y="201243"/>
                </a:lnTo>
                <a:close/>
              </a:path>
              <a:path w="2407510" h="1152588" fill="none">
                <a:moveTo>
                  <a:pt x="0" y="42217"/>
                </a:moveTo>
                <a:cubicBezTo>
                  <a:pt x="144536" y="-71660"/>
                  <a:pt x="727568" y="71234"/>
                  <a:pt x="888579" y="160307"/>
                </a:cubicBezTo>
                <a:cubicBezTo>
                  <a:pt x="1049590" y="249380"/>
                  <a:pt x="2426974" y="969636"/>
                  <a:pt x="2407302" y="1152588"/>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sp>
        <p:nvSpPr>
          <p:cNvPr id="11" name="Arc 10">
            <a:extLst>
              <a:ext uri="{FF2B5EF4-FFF2-40B4-BE49-F238E27FC236}">
                <a16:creationId xmlns:a16="http://schemas.microsoft.com/office/drawing/2014/main" id="{259A920B-2695-44B7-B39D-6ADA8A427092}"/>
              </a:ext>
            </a:extLst>
          </p:cNvPr>
          <p:cNvSpPr/>
          <p:nvPr/>
        </p:nvSpPr>
        <p:spPr>
          <a:xfrm>
            <a:off x="7745896" y="2372139"/>
            <a:ext cx="2802835" cy="974035"/>
          </a:xfrm>
          <a:custGeom>
            <a:avLst/>
            <a:gdLst>
              <a:gd name="connsiteX0" fmla="*/ 457200 w 914400"/>
              <a:gd name="connsiteY0" fmla="*/ 0 h 914400"/>
              <a:gd name="connsiteX1" fmla="*/ 914400 w 914400"/>
              <a:gd name="connsiteY1" fmla="*/ 457200 h 914400"/>
              <a:gd name="connsiteX2" fmla="*/ 457200 w 914400"/>
              <a:gd name="connsiteY2" fmla="*/ 457200 h 914400"/>
              <a:gd name="connsiteX3" fmla="*/ 457200 w 914400"/>
              <a:gd name="connsiteY3" fmla="*/ 0 h 914400"/>
              <a:gd name="connsiteX0" fmla="*/ 457200 w 914400"/>
              <a:gd name="connsiteY0" fmla="*/ 0 h 914400"/>
              <a:gd name="connsiteX1" fmla="*/ 914400 w 914400"/>
              <a:gd name="connsiteY1" fmla="*/ 457200 h 914400"/>
              <a:gd name="connsiteX0" fmla="*/ 795130 w 1252330"/>
              <a:gd name="connsiteY0" fmla="*/ 0 h 457200"/>
              <a:gd name="connsiteX1" fmla="*/ 1252330 w 1252330"/>
              <a:gd name="connsiteY1" fmla="*/ 457200 h 457200"/>
              <a:gd name="connsiteX2" fmla="*/ 795130 w 1252330"/>
              <a:gd name="connsiteY2" fmla="*/ 457200 h 457200"/>
              <a:gd name="connsiteX3" fmla="*/ 795130 w 1252330"/>
              <a:gd name="connsiteY3" fmla="*/ 0 h 457200"/>
              <a:gd name="connsiteX0" fmla="*/ 0 w 1252330"/>
              <a:gd name="connsiteY0" fmla="*/ 212035 h 457200"/>
              <a:gd name="connsiteX1" fmla="*/ 1252330 w 1252330"/>
              <a:gd name="connsiteY1" fmla="*/ 457200 h 457200"/>
              <a:gd name="connsiteX0" fmla="*/ 795130 w 2802835"/>
              <a:gd name="connsiteY0" fmla="*/ 0 h 974035"/>
              <a:gd name="connsiteX1" fmla="*/ 1252330 w 2802835"/>
              <a:gd name="connsiteY1" fmla="*/ 457200 h 974035"/>
              <a:gd name="connsiteX2" fmla="*/ 795130 w 2802835"/>
              <a:gd name="connsiteY2" fmla="*/ 457200 h 974035"/>
              <a:gd name="connsiteX3" fmla="*/ 795130 w 2802835"/>
              <a:gd name="connsiteY3" fmla="*/ 0 h 974035"/>
              <a:gd name="connsiteX0" fmla="*/ 0 w 2802835"/>
              <a:gd name="connsiteY0" fmla="*/ 212035 h 974035"/>
              <a:gd name="connsiteX1" fmla="*/ 2802835 w 2802835"/>
              <a:gd name="connsiteY1" fmla="*/ 974035 h 974035"/>
            </a:gdLst>
            <a:ahLst/>
            <a:cxnLst>
              <a:cxn ang="0">
                <a:pos x="connsiteX0" y="connsiteY0"/>
              </a:cxn>
              <a:cxn ang="0">
                <a:pos x="connsiteX1" y="connsiteY1"/>
              </a:cxn>
            </a:cxnLst>
            <a:rect l="l" t="t" r="r" b="b"/>
            <a:pathLst>
              <a:path w="2802835" h="974035" stroke="0" extrusionOk="0">
                <a:moveTo>
                  <a:pt x="795130" y="0"/>
                </a:moveTo>
                <a:cubicBezTo>
                  <a:pt x="1047635" y="0"/>
                  <a:pt x="1252330" y="204695"/>
                  <a:pt x="1252330" y="457200"/>
                </a:cubicBezTo>
                <a:lnTo>
                  <a:pt x="795130" y="457200"/>
                </a:lnTo>
                <a:lnTo>
                  <a:pt x="795130" y="0"/>
                </a:lnTo>
                <a:close/>
              </a:path>
              <a:path w="2802835" h="974035" fill="none">
                <a:moveTo>
                  <a:pt x="0" y="212035"/>
                </a:moveTo>
                <a:cubicBezTo>
                  <a:pt x="252505" y="212035"/>
                  <a:pt x="2802835" y="721530"/>
                  <a:pt x="2802835" y="974035"/>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sp>
        <p:nvSpPr>
          <p:cNvPr id="13" name="TextBox 12">
            <a:extLst>
              <a:ext uri="{FF2B5EF4-FFF2-40B4-BE49-F238E27FC236}">
                <a16:creationId xmlns:a16="http://schemas.microsoft.com/office/drawing/2014/main" id="{89F68142-9C7E-4AD9-A3BF-6320F80D73DD}"/>
              </a:ext>
            </a:extLst>
          </p:cNvPr>
          <p:cNvSpPr txBox="1"/>
          <p:nvPr/>
        </p:nvSpPr>
        <p:spPr>
          <a:xfrm>
            <a:off x="9784360" y="2295568"/>
            <a:ext cx="432535" cy="369332"/>
          </a:xfrm>
          <a:prstGeom prst="rect">
            <a:avLst/>
          </a:prstGeom>
          <a:noFill/>
          <a:ln>
            <a:noFill/>
          </a:ln>
        </p:spPr>
        <p:txBody>
          <a:bodyPr wrap="square" rtlCol="0">
            <a:spAutoFit/>
          </a:bodyPr>
          <a:lstStyle/>
          <a:p>
            <a:r>
              <a:rPr lang="en-US" dirty="0"/>
              <a:t>A</a:t>
            </a:r>
            <a:endParaRPr lang="en-ZA" dirty="0"/>
          </a:p>
        </p:txBody>
      </p:sp>
      <p:sp>
        <p:nvSpPr>
          <p:cNvPr id="14" name="TextBox 13">
            <a:extLst>
              <a:ext uri="{FF2B5EF4-FFF2-40B4-BE49-F238E27FC236}">
                <a16:creationId xmlns:a16="http://schemas.microsoft.com/office/drawing/2014/main" id="{F2E72F4F-4283-45F4-8EF7-DEEA13ECE055}"/>
              </a:ext>
            </a:extLst>
          </p:cNvPr>
          <p:cNvSpPr txBox="1"/>
          <p:nvPr/>
        </p:nvSpPr>
        <p:spPr>
          <a:xfrm>
            <a:off x="7559178" y="4953684"/>
            <a:ext cx="373436" cy="369332"/>
          </a:xfrm>
          <a:prstGeom prst="rect">
            <a:avLst/>
          </a:prstGeom>
          <a:noFill/>
          <a:ln>
            <a:noFill/>
          </a:ln>
        </p:spPr>
        <p:txBody>
          <a:bodyPr wrap="square" rtlCol="0">
            <a:spAutoFit/>
          </a:bodyPr>
          <a:lstStyle/>
          <a:p>
            <a:r>
              <a:rPr lang="en-US" dirty="0"/>
              <a:t>B</a:t>
            </a:r>
            <a:endParaRPr lang="en-ZA" dirty="0"/>
          </a:p>
        </p:txBody>
      </p:sp>
      <p:sp>
        <p:nvSpPr>
          <p:cNvPr id="15" name="TextBox 14">
            <a:extLst>
              <a:ext uri="{FF2B5EF4-FFF2-40B4-BE49-F238E27FC236}">
                <a16:creationId xmlns:a16="http://schemas.microsoft.com/office/drawing/2014/main" id="{DC301139-B952-40D7-9E03-6BA6B09F8E80}"/>
              </a:ext>
            </a:extLst>
          </p:cNvPr>
          <p:cNvSpPr txBox="1"/>
          <p:nvPr/>
        </p:nvSpPr>
        <p:spPr>
          <a:xfrm>
            <a:off x="8648437" y="3808421"/>
            <a:ext cx="617226" cy="369332"/>
          </a:xfrm>
          <a:prstGeom prst="rect">
            <a:avLst/>
          </a:prstGeom>
          <a:noFill/>
          <a:ln>
            <a:noFill/>
          </a:ln>
        </p:spPr>
        <p:txBody>
          <a:bodyPr wrap="square" rtlCol="0">
            <a:spAutoFit/>
          </a:bodyPr>
          <a:lstStyle/>
          <a:p>
            <a:r>
              <a:rPr lang="en-US" dirty="0"/>
              <a:t>300</a:t>
            </a:r>
            <a:endParaRPr lang="en-ZA" dirty="0"/>
          </a:p>
        </p:txBody>
      </p:sp>
      <p:sp>
        <p:nvSpPr>
          <p:cNvPr id="16" name="TextBox 15">
            <a:extLst>
              <a:ext uri="{FF2B5EF4-FFF2-40B4-BE49-F238E27FC236}">
                <a16:creationId xmlns:a16="http://schemas.microsoft.com/office/drawing/2014/main" id="{54346952-CC38-4BB7-982B-E29BBDDCC64E}"/>
              </a:ext>
            </a:extLst>
          </p:cNvPr>
          <p:cNvSpPr txBox="1"/>
          <p:nvPr/>
        </p:nvSpPr>
        <p:spPr>
          <a:xfrm>
            <a:off x="8074434" y="4601149"/>
            <a:ext cx="600507" cy="369332"/>
          </a:xfrm>
          <a:prstGeom prst="rect">
            <a:avLst/>
          </a:prstGeom>
          <a:noFill/>
          <a:ln>
            <a:noFill/>
          </a:ln>
        </p:spPr>
        <p:txBody>
          <a:bodyPr wrap="square" rtlCol="0">
            <a:spAutoFit/>
          </a:bodyPr>
          <a:lstStyle/>
          <a:p>
            <a:r>
              <a:rPr lang="en-US" dirty="0"/>
              <a:t>250</a:t>
            </a:r>
            <a:endParaRPr lang="en-ZA" dirty="0"/>
          </a:p>
        </p:txBody>
      </p:sp>
      <p:sp>
        <p:nvSpPr>
          <p:cNvPr id="17" name="TextBox 16">
            <a:extLst>
              <a:ext uri="{FF2B5EF4-FFF2-40B4-BE49-F238E27FC236}">
                <a16:creationId xmlns:a16="http://schemas.microsoft.com/office/drawing/2014/main" id="{04B6B418-03C2-4260-A4DF-83BE5394753F}"/>
              </a:ext>
            </a:extLst>
          </p:cNvPr>
          <p:cNvSpPr txBox="1"/>
          <p:nvPr/>
        </p:nvSpPr>
        <p:spPr>
          <a:xfrm>
            <a:off x="9019998" y="3465576"/>
            <a:ext cx="617226" cy="369332"/>
          </a:xfrm>
          <a:prstGeom prst="rect">
            <a:avLst/>
          </a:prstGeom>
          <a:noFill/>
          <a:ln>
            <a:noFill/>
          </a:ln>
        </p:spPr>
        <p:txBody>
          <a:bodyPr wrap="square" rtlCol="0">
            <a:spAutoFit/>
          </a:bodyPr>
          <a:lstStyle/>
          <a:p>
            <a:r>
              <a:rPr lang="en-US" dirty="0"/>
              <a:t>350</a:t>
            </a:r>
            <a:endParaRPr lang="en-ZA" dirty="0"/>
          </a:p>
        </p:txBody>
      </p:sp>
      <p:sp>
        <p:nvSpPr>
          <p:cNvPr id="18" name="TextBox 17">
            <a:extLst>
              <a:ext uri="{FF2B5EF4-FFF2-40B4-BE49-F238E27FC236}">
                <a16:creationId xmlns:a16="http://schemas.microsoft.com/office/drawing/2014/main" id="{B56B6DF6-9110-44C6-9BBC-F090CF7ABEA0}"/>
              </a:ext>
            </a:extLst>
          </p:cNvPr>
          <p:cNvSpPr txBox="1"/>
          <p:nvPr/>
        </p:nvSpPr>
        <p:spPr>
          <a:xfrm>
            <a:off x="9310650" y="4699353"/>
            <a:ext cx="404731" cy="369332"/>
          </a:xfrm>
          <a:prstGeom prst="rect">
            <a:avLst/>
          </a:prstGeom>
          <a:noFill/>
          <a:ln>
            <a:noFill/>
          </a:ln>
        </p:spPr>
        <p:txBody>
          <a:bodyPr wrap="square" rtlCol="0">
            <a:spAutoFit/>
          </a:bodyPr>
          <a:lstStyle/>
          <a:p>
            <a:r>
              <a:rPr lang="en-US" dirty="0"/>
              <a:t>C</a:t>
            </a:r>
            <a:endParaRPr lang="en-ZA" dirty="0"/>
          </a:p>
        </p:txBody>
      </p:sp>
      <p:sp>
        <p:nvSpPr>
          <p:cNvPr id="19" name="TextBox 18">
            <a:extLst>
              <a:ext uri="{FF2B5EF4-FFF2-40B4-BE49-F238E27FC236}">
                <a16:creationId xmlns:a16="http://schemas.microsoft.com/office/drawing/2014/main" id="{30B93320-B4C1-4BD8-8076-9D5B64E873F7}"/>
              </a:ext>
            </a:extLst>
          </p:cNvPr>
          <p:cNvSpPr txBox="1"/>
          <p:nvPr/>
        </p:nvSpPr>
        <p:spPr>
          <a:xfrm>
            <a:off x="9366592" y="3159234"/>
            <a:ext cx="697578" cy="369332"/>
          </a:xfrm>
          <a:prstGeom prst="rect">
            <a:avLst/>
          </a:prstGeom>
          <a:noFill/>
          <a:ln>
            <a:noFill/>
          </a:ln>
        </p:spPr>
        <p:txBody>
          <a:bodyPr wrap="square" rtlCol="0">
            <a:spAutoFit/>
          </a:bodyPr>
          <a:lstStyle/>
          <a:p>
            <a:r>
              <a:rPr lang="en-US" dirty="0"/>
              <a:t>400</a:t>
            </a:r>
            <a:endParaRPr lang="en-ZA" dirty="0"/>
          </a:p>
        </p:txBody>
      </p:sp>
      <p:sp>
        <p:nvSpPr>
          <p:cNvPr id="20" name="TextBox 19">
            <a:extLst>
              <a:ext uri="{FF2B5EF4-FFF2-40B4-BE49-F238E27FC236}">
                <a16:creationId xmlns:a16="http://schemas.microsoft.com/office/drawing/2014/main" id="{C26522AA-80B0-4180-B79B-C4CCE0FCC4E6}"/>
              </a:ext>
            </a:extLst>
          </p:cNvPr>
          <p:cNvSpPr txBox="1"/>
          <p:nvPr/>
        </p:nvSpPr>
        <p:spPr>
          <a:xfrm>
            <a:off x="9865173" y="2882251"/>
            <a:ext cx="617226" cy="369332"/>
          </a:xfrm>
          <a:prstGeom prst="rect">
            <a:avLst/>
          </a:prstGeom>
          <a:noFill/>
          <a:ln>
            <a:noFill/>
          </a:ln>
        </p:spPr>
        <p:txBody>
          <a:bodyPr wrap="square" rtlCol="0">
            <a:spAutoFit/>
          </a:bodyPr>
          <a:lstStyle/>
          <a:p>
            <a:r>
              <a:rPr lang="en-US" dirty="0"/>
              <a:t>450</a:t>
            </a:r>
            <a:endParaRPr lang="en-ZA" dirty="0"/>
          </a:p>
        </p:txBody>
      </p:sp>
    </p:spTree>
    <p:extLst>
      <p:ext uri="{BB962C8B-B14F-4D97-AF65-F5344CB8AC3E}">
        <p14:creationId xmlns:p14="http://schemas.microsoft.com/office/powerpoint/2010/main" val="2099102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B8085-1FFF-44DD-A144-D794D923CF00}"/>
              </a:ext>
            </a:extLst>
          </p:cNvPr>
          <p:cNvSpPr>
            <a:spLocks noGrp="1"/>
          </p:cNvSpPr>
          <p:nvPr>
            <p:ph type="title"/>
          </p:nvPr>
        </p:nvSpPr>
        <p:spPr>
          <a:xfrm>
            <a:off x="1066800" y="642594"/>
            <a:ext cx="10058400" cy="1371600"/>
          </a:xfrm>
        </p:spPr>
        <p:txBody>
          <a:bodyPr>
            <a:normAutofit/>
          </a:bodyPr>
          <a:lstStyle/>
          <a:p>
            <a:pPr algn="ctr"/>
            <a:r>
              <a:rPr lang="en-US" dirty="0"/>
              <a:t>Title Lorem Ipsum </a:t>
            </a:r>
          </a:p>
        </p:txBody>
      </p:sp>
      <p:graphicFrame>
        <p:nvGraphicFramePr>
          <p:cNvPr id="5" name="Content Placeholder 2" descr="SmartArt Process Diagram">
            <a:extLst>
              <a:ext uri="{FF2B5EF4-FFF2-40B4-BE49-F238E27FC236}">
                <a16:creationId xmlns:a16="http://schemas.microsoft.com/office/drawing/2014/main" id="{60233515-42BF-4401-AB7F-458C06159D34}"/>
              </a:ext>
            </a:extLst>
          </p:cNvPr>
          <p:cNvGraphicFramePr>
            <a:graphicFrameLocks noGrp="1"/>
          </p:cNvGraphicFramePr>
          <p:nvPr>
            <p:ph idx="1"/>
            <p:extLst>
              <p:ext uri="{D42A27DB-BD31-4B8C-83A1-F6EECF244321}">
                <p14:modId xmlns:p14="http://schemas.microsoft.com/office/powerpoint/2010/main" val="2479292358"/>
              </p:ext>
            </p:extLst>
          </p:nvPr>
        </p:nvGraphicFramePr>
        <p:xfrm>
          <a:off x="1066800" y="2310063"/>
          <a:ext cx="10058400" cy="37256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337735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Savon">
      <a:majorFont>
        <a:latin typeface="Sagona Extra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agona 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Override1.xml><?xml version="1.0" encoding="utf-8"?>
<a:themeOverride xmlns:a="http://schemas.openxmlformats.org/drawingml/2006/main">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themeOverride>
</file>

<file path=ppt/theme/themeOverride2.xml><?xml version="1.0" encoding="utf-8"?>
<a:themeOverride xmlns:a="http://schemas.openxmlformats.org/drawingml/2006/main">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E2713E1-6312-427E-BFCB-C5A5DA301373}">
  <ds:schemaRefs>
    <ds:schemaRef ds:uri="http://schemas.microsoft.com/sharepoint/v3/contenttype/forms"/>
  </ds:schemaRefs>
</ds:datastoreItem>
</file>

<file path=customXml/itemProps2.xml><?xml version="1.0" encoding="utf-8"?>
<ds:datastoreItem xmlns:ds="http://schemas.openxmlformats.org/officeDocument/2006/customXml" ds:itemID="{52F3B215-496E-4790-A364-7C1C46DEC771}">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50DB95DD-0319-4EE5-8C5C-9CEDF75E02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{03385983-D2C7-48AE-9667-C0D2F65178C4}tf78829772_win32</Template>
  <TotalTime>68</TotalTime>
  <Words>460</Words>
  <Application>Microsoft Office PowerPoint</Application>
  <PresentationFormat>Widescreen</PresentationFormat>
  <Paragraphs>43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Garamond</vt:lpstr>
      <vt:lpstr>Sagona Book</vt:lpstr>
      <vt:lpstr>Sagona ExtraLight</vt:lpstr>
      <vt:lpstr>SavonVTI</vt:lpstr>
      <vt:lpstr>CONTOUR LINES ON MAPS</vt:lpstr>
      <vt:lpstr>THE PROBLEM OF HEIGHT</vt:lpstr>
      <vt:lpstr>HOW IT WORKS</vt:lpstr>
      <vt:lpstr>JOINING POINTS OF THE SAME HEIGHT TO CREATE CONTOUR LINES</vt:lpstr>
      <vt:lpstr>GETTING THE PICTURE FROM THE MAP</vt:lpstr>
      <vt:lpstr>PRINCIPLES OF CONTOUR MAPS</vt:lpstr>
      <vt:lpstr>CHECK YOUR UNDERSTANDING</vt:lpstr>
      <vt:lpstr>Title Lorem Ipsum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CONTOUR LINES ON MAPS</dc:title>
  <dc:creator>Johan Rich</dc:creator>
  <cp:lastModifiedBy>Johan Rich</cp:lastModifiedBy>
  <cp:revision>8</cp:revision>
  <dcterms:created xsi:type="dcterms:W3CDTF">2021-01-28T06:39:26Z</dcterms:created>
  <dcterms:modified xsi:type="dcterms:W3CDTF">2021-01-28T07:48:26Z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