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9" r:id="rId14"/>
    <p:sldId id="267" r:id="rId15"/>
    <p:sldId id="268" r:id="rId16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8A5E-373E-481A-83CE-6047DC0E8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623930"/>
            <a:ext cx="8144134" cy="1482849"/>
          </a:xfrm>
        </p:spPr>
        <p:txBody>
          <a:bodyPr/>
          <a:lstStyle/>
          <a:p>
            <a:pPr algn="l"/>
            <a:r>
              <a:rPr lang="en-ZA" dirty="0"/>
              <a:t>THE CIVIL RIGHTS MOVEMENT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39FF8A-61E3-47F2-9AC4-29E403094D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GRADE 12 HISTORY – MR RICH</a:t>
            </a:r>
          </a:p>
        </p:txBody>
      </p:sp>
    </p:spTree>
    <p:extLst>
      <p:ext uri="{BB962C8B-B14F-4D97-AF65-F5344CB8AC3E}">
        <p14:creationId xmlns:p14="http://schemas.microsoft.com/office/powerpoint/2010/main" val="4069630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D42FD-47A5-4E19-910C-EE5A65CB4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INCREASING RESISTANCE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DD62D-EA83-4F0C-843E-F2D34E33F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1965 – Bloody Sunday</a:t>
            </a:r>
          </a:p>
          <a:p>
            <a:r>
              <a:rPr lang="en-ZA" dirty="0"/>
              <a:t>Assassinations: Malcolm X Feb 1965</a:t>
            </a:r>
          </a:p>
          <a:p>
            <a:pPr marL="2286000" lvl="5" indent="0">
              <a:buNone/>
            </a:pPr>
            <a:r>
              <a:rPr lang="en-ZA" sz="2400" dirty="0"/>
              <a:t>Robert Kennedy 1965</a:t>
            </a:r>
          </a:p>
          <a:p>
            <a:pPr marL="0" indent="0">
              <a:buNone/>
            </a:pPr>
            <a:r>
              <a:rPr lang="en-ZA" dirty="0"/>
              <a:t>	                Martin Luther King 1968</a:t>
            </a:r>
          </a:p>
          <a:p>
            <a:pPr marL="0" indent="0">
              <a:buNone/>
            </a:pPr>
            <a:r>
              <a:rPr lang="en-ZA" dirty="0"/>
              <a:t>		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24386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C56E8-7AED-4063-BC41-60297B2A8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BLACK POWER MOVEMENT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D7D7C-2F80-4C38-8264-1B4ADC568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Malcom X – Rejection of collaboration with whites</a:t>
            </a:r>
          </a:p>
          <a:p>
            <a:pPr marL="0" indent="0">
              <a:buNone/>
            </a:pPr>
            <a:r>
              <a:rPr lang="en-US" dirty="0"/>
              <a:t>		Considered possibility of violent resistance </a:t>
            </a:r>
          </a:p>
          <a:p>
            <a:pPr marL="0" indent="0">
              <a:buNone/>
            </a:pPr>
            <a:r>
              <a:rPr lang="en-US" dirty="0"/>
              <a:t>		Total equality</a:t>
            </a:r>
          </a:p>
          <a:p>
            <a:r>
              <a:rPr lang="en-US" dirty="0"/>
              <a:t>Malcolm X moderated his views after going on hajj</a:t>
            </a:r>
          </a:p>
          <a:p>
            <a:r>
              <a:rPr lang="en-US" dirty="0"/>
              <a:t>Stokely Carmichael “Black Power” Speech</a:t>
            </a:r>
          </a:p>
          <a:p>
            <a:r>
              <a:rPr lang="en-US" dirty="0"/>
              <a:t>Olympic protest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12629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51AF4-B2D8-4884-AD3D-9450DE310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BLACK POWER MOVEMENT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75EE5-6910-4326-BDF4-511C04031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Segregation was gone, but discrimination and prejudice remained</a:t>
            </a:r>
          </a:p>
          <a:p>
            <a:r>
              <a:rPr lang="en-US" dirty="0"/>
              <a:t>African Americans were still disadvantaged</a:t>
            </a:r>
          </a:p>
          <a:p>
            <a:r>
              <a:rPr lang="en-US" dirty="0"/>
              <a:t>Taking a stronger stance gave many Black Americans a sense of pride and dignity [Say it out loud, I’m black and I’m proud]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82580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77B3E-7F7D-4127-97B6-FD8F10A2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BLACK PANTHERS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80A78-17E6-4D70-8074-60C3FF4B7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687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Started as self </a:t>
            </a:r>
            <a:r>
              <a:rPr lang="en-US" dirty="0" err="1"/>
              <a:t>defence</a:t>
            </a:r>
            <a:r>
              <a:rPr lang="en-US" dirty="0"/>
              <a:t>  </a:t>
            </a:r>
          </a:p>
          <a:p>
            <a:r>
              <a:rPr lang="en-US" dirty="0"/>
              <a:t>Founders: Huey Newton and Bobby Searle</a:t>
            </a:r>
          </a:p>
          <a:p>
            <a:r>
              <a:rPr lang="en-US" dirty="0"/>
              <a:t>Formed a party labelled as a threat to national security</a:t>
            </a:r>
          </a:p>
          <a:p>
            <a:r>
              <a:rPr lang="en-US" dirty="0"/>
              <a:t>Had social upliftment </a:t>
            </a:r>
            <a:r>
              <a:rPr lang="en-US" dirty="0" err="1"/>
              <a:t>programmes</a:t>
            </a:r>
            <a:r>
              <a:rPr lang="en-US" dirty="0"/>
              <a:t> in black communities</a:t>
            </a:r>
          </a:p>
          <a:p>
            <a:r>
              <a:rPr lang="en-US" dirty="0"/>
              <a:t>Promoted an armed struggle</a:t>
            </a:r>
          </a:p>
          <a:p>
            <a:r>
              <a:rPr lang="en-US" dirty="0"/>
              <a:t>Aims: 	Full employment</a:t>
            </a:r>
          </a:p>
          <a:p>
            <a:pPr marL="0" indent="0">
              <a:buNone/>
            </a:pPr>
            <a:r>
              <a:rPr lang="en-US" dirty="0"/>
              <a:t>		Decent housing</a:t>
            </a:r>
          </a:p>
          <a:p>
            <a:pPr marL="0" indent="0">
              <a:buNone/>
            </a:pPr>
            <a:r>
              <a:rPr lang="en-US" dirty="0"/>
              <a:t>		Sound education</a:t>
            </a:r>
          </a:p>
          <a:p>
            <a:pPr marL="0" indent="0">
              <a:buNone/>
            </a:pPr>
            <a:r>
              <a:rPr lang="en-US" dirty="0"/>
              <a:t>		End to police brutality</a:t>
            </a:r>
          </a:p>
          <a:p>
            <a:pPr marL="0" indent="0">
              <a:buNone/>
            </a:pPr>
            <a:r>
              <a:rPr lang="en-US" dirty="0"/>
              <a:t>		Release of jailed African Americans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5649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B1206-2268-425B-99FE-262233DB2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CIVIL RIGHTS MOVEMENT GAINED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56601-85C1-44C1-9D15-6CEDEAE53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6514"/>
            <a:ext cx="9613861" cy="4630057"/>
          </a:xfrm>
        </p:spPr>
        <p:txBody>
          <a:bodyPr>
            <a:normAutofit/>
          </a:bodyPr>
          <a:lstStyle/>
          <a:p>
            <a:r>
              <a:rPr lang="en-US" dirty="0"/>
              <a:t>Economic conditions improved</a:t>
            </a:r>
          </a:p>
          <a:p>
            <a:r>
              <a:rPr lang="en-US" dirty="0"/>
              <a:t>Greater awareness and sensitivity</a:t>
            </a:r>
          </a:p>
          <a:p>
            <a:r>
              <a:rPr lang="en-US" dirty="0"/>
              <a:t>Black studies </a:t>
            </a:r>
            <a:r>
              <a:rPr lang="en-US" dirty="0" err="1"/>
              <a:t>programmes</a:t>
            </a:r>
            <a:endParaRPr lang="en-US" dirty="0"/>
          </a:p>
          <a:p>
            <a:r>
              <a:rPr lang="en-US" dirty="0"/>
              <a:t>Elimination of legislated discrimination</a:t>
            </a:r>
          </a:p>
          <a:p>
            <a:r>
              <a:rPr lang="en-US" dirty="0"/>
              <a:t>Protective laws</a:t>
            </a:r>
          </a:p>
          <a:p>
            <a:r>
              <a:rPr lang="en-US" dirty="0"/>
              <a:t>Blacks in leadership positions up to level of President</a:t>
            </a:r>
          </a:p>
          <a:p>
            <a:pPr marL="0" indent="0" algn="ctr">
              <a:buNone/>
            </a:pPr>
            <a:r>
              <a:rPr lang="en-US" dirty="0"/>
              <a:t>BUT</a:t>
            </a:r>
          </a:p>
          <a:p>
            <a:pPr marL="0" indent="0">
              <a:buNone/>
            </a:pPr>
            <a:r>
              <a:rPr lang="en-US" dirty="0"/>
              <a:t>Prejudice and racism still abound</a:t>
            </a:r>
          </a:p>
          <a:p>
            <a:pPr marL="0" indent="0">
              <a:buNone/>
            </a:pPr>
            <a:r>
              <a:rPr lang="en-US" dirty="0"/>
              <a:t>Violent protests still happen</a:t>
            </a:r>
          </a:p>
          <a:p>
            <a:pPr marL="0" indent="0">
              <a:buNone/>
            </a:pPr>
            <a:r>
              <a:rPr lang="en-US" dirty="0"/>
              <a:t>Police brutality is still frequent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21521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BCB60-1A55-41E1-9520-DD364649F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THE CIVIL RIGHTS MOVEMENT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08E05-F4E5-4C7C-B036-830FC0946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693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DC24-B7E5-400D-9E01-D185DC36F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IS IT ALL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FFDF5-D11D-44C1-825A-218B8F65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Movement which gained prominence in USA after WW2 to bring about greater equality of rights and opportunities for black Americans</a:t>
            </a:r>
          </a:p>
          <a:p>
            <a:r>
              <a:rPr lang="en-ZA" dirty="0"/>
              <a:t>Characterised initially by non-violent protests</a:t>
            </a:r>
          </a:p>
          <a:p>
            <a:r>
              <a:rPr lang="en-ZA" dirty="0"/>
              <a:t>Aimed at changing laws and ending discrimination and segregation</a:t>
            </a:r>
          </a:p>
        </p:txBody>
      </p:sp>
    </p:spTree>
    <p:extLst>
      <p:ext uri="{BB962C8B-B14F-4D97-AF65-F5344CB8AC3E}">
        <p14:creationId xmlns:p14="http://schemas.microsoft.com/office/powerpoint/2010/main" val="381539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02E99-AC57-4FC0-8378-DE2239C06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ROOTS - ABOLITIONISM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14A51-64B6-4B97-AAF9-58F91C3AB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Black people came to America as slaves and were used mostly in the South</a:t>
            </a:r>
          </a:p>
          <a:p>
            <a:r>
              <a:rPr lang="en-ZA" dirty="0"/>
              <a:t>Abolitionism (before 1860)</a:t>
            </a:r>
          </a:p>
          <a:p>
            <a:pPr lvl="1"/>
            <a:r>
              <a:rPr lang="en-ZA" dirty="0"/>
              <a:t>Frederick Douglass – An eloquent former slave who wrote against slavery</a:t>
            </a:r>
          </a:p>
          <a:p>
            <a:pPr lvl="1"/>
            <a:r>
              <a:rPr lang="en-ZA" dirty="0"/>
              <a:t>John Brown – A fiery campaigner who was killed and became an iconic martyr for the abolitionist cause</a:t>
            </a:r>
          </a:p>
          <a:p>
            <a:pPr lvl="1"/>
            <a:r>
              <a:rPr lang="en-ZA" dirty="0"/>
              <a:t>Harriet Beecher Stowe – Her sentimental novel </a:t>
            </a:r>
            <a:r>
              <a:rPr lang="en-ZA" i="1" dirty="0"/>
              <a:t>Uncle Tom’s Cabin</a:t>
            </a:r>
            <a:r>
              <a:rPr lang="en-ZA" dirty="0"/>
              <a:t> stirred up sentiment against slavery</a:t>
            </a:r>
          </a:p>
          <a:p>
            <a:pPr lvl="1"/>
            <a:r>
              <a:rPr lang="en-ZA" dirty="0"/>
              <a:t>Harriet Tubman – A former slave who helped runaway slaves to get to freedom on the underground railroad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1521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2FD32-DFE1-4E3E-809B-7ED0607B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ROOTS - RECONSTRUCTIONISM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8AABC-0630-47BA-BB34-866F9EB95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The American </a:t>
            </a:r>
            <a:r>
              <a:rPr lang="en-ZA" b="1" dirty="0"/>
              <a:t>Civil War </a:t>
            </a:r>
            <a:r>
              <a:rPr lang="en-ZA" dirty="0"/>
              <a:t>was partly about freedom for slaves and after the war Lincoln was able to amend the constitution to abolish slavery and give blacks the right to become citizens.</a:t>
            </a:r>
          </a:p>
          <a:p>
            <a:r>
              <a:rPr lang="en-ZA" dirty="0"/>
              <a:t>1868 14</a:t>
            </a:r>
            <a:r>
              <a:rPr lang="en-ZA" baseline="30000" dirty="0"/>
              <a:t>th</a:t>
            </a:r>
            <a:r>
              <a:rPr lang="en-ZA" dirty="0"/>
              <a:t> Amendment – equal protection under law</a:t>
            </a:r>
          </a:p>
          <a:p>
            <a:r>
              <a:rPr lang="en-ZA" dirty="0"/>
              <a:t>1870 15</a:t>
            </a:r>
            <a:r>
              <a:rPr lang="en-ZA" baseline="30000" dirty="0"/>
              <a:t>th</a:t>
            </a:r>
            <a:r>
              <a:rPr lang="en-ZA" dirty="0"/>
              <a:t> Amendment – black franchise</a:t>
            </a:r>
          </a:p>
          <a:p>
            <a:r>
              <a:rPr lang="en-ZA" dirty="0"/>
              <a:t>The damage of the war had to be restored (reconstruction) but there was much bitterness, hardship and opposition in the south and blacks still suffered the most from this.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150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8C131-860A-47C5-8B93-07FF6CF9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FERTILE GROUND – THE NEED FOR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C0FCF-9A35-4110-B930-B7015EDEC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“Jim Crow” laws allowed for extensive segregation and discrimination against black Americans especially in the South</a:t>
            </a:r>
          </a:p>
          <a:p>
            <a:r>
              <a:rPr lang="en-ZA" dirty="0"/>
              <a:t>Right to vote was often blocked by literacy test and other barriers</a:t>
            </a:r>
          </a:p>
          <a:p>
            <a:r>
              <a:rPr lang="en-ZA" dirty="0"/>
              <a:t>1896 Plessey v Ferguson – separate but equal doctrine</a:t>
            </a:r>
          </a:p>
        </p:txBody>
      </p:sp>
    </p:spTree>
    <p:extLst>
      <p:ext uri="{BB962C8B-B14F-4D97-AF65-F5344CB8AC3E}">
        <p14:creationId xmlns:p14="http://schemas.microsoft.com/office/powerpoint/2010/main" val="213014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DB51-881B-45F1-933C-8CBC1EF3D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CATALYST FOR CHANGE – WW2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666FB-47B4-4499-9DED-021EEDB8E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Blacks fought alongside whites despite prejudice and discrimination</a:t>
            </a:r>
          </a:p>
          <a:p>
            <a:r>
              <a:rPr lang="en-ZA" dirty="0"/>
              <a:t>Gained new skills, confidence and a sense of purpose</a:t>
            </a:r>
          </a:p>
          <a:p>
            <a:r>
              <a:rPr lang="en-ZA" dirty="0"/>
              <a:t>1941 Roosevelt Executive Order 8802 – removed job barriers in government and defence jobs</a:t>
            </a:r>
          </a:p>
          <a:p>
            <a:r>
              <a:rPr lang="en-ZA" dirty="0"/>
              <a:t>Some broke new barriers – Tuskegee airmen</a:t>
            </a:r>
          </a:p>
          <a:p>
            <a:r>
              <a:rPr lang="en-ZA" dirty="0"/>
              <a:t>Post war Truman Executive order 9981 ended discrimination in military</a:t>
            </a:r>
          </a:p>
        </p:txBody>
      </p:sp>
    </p:spTree>
    <p:extLst>
      <p:ext uri="{BB962C8B-B14F-4D97-AF65-F5344CB8AC3E}">
        <p14:creationId xmlns:p14="http://schemas.microsoft.com/office/powerpoint/2010/main" val="391055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49B4D-7830-4DBC-AE49-B4FA1303C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EARLY PROTESTS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7BAB0-1F43-40CB-B783-EB974FAD9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1954 – Brown vs. Board of Education – School segregation illegal</a:t>
            </a:r>
          </a:p>
          <a:p>
            <a:r>
              <a:rPr lang="en-ZA" dirty="0"/>
              <a:t>1955 – Montgomery bus boycott – Rosa Parks – 1956 end of segregated seating</a:t>
            </a:r>
          </a:p>
          <a:p>
            <a:r>
              <a:rPr lang="en-ZA" dirty="0"/>
              <a:t>1955 – Montgomery Improvement Association – ML King emerges as leader – Churches playa major role</a:t>
            </a:r>
          </a:p>
          <a:p>
            <a:r>
              <a:rPr lang="en-ZA" dirty="0"/>
              <a:t>1957 – Little Rock Nine – Federal enforcement of school integration</a:t>
            </a:r>
          </a:p>
          <a:p>
            <a:r>
              <a:rPr lang="en-ZA" dirty="0"/>
              <a:t>1957 – Civil Rights Act – No more voter hindrance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5942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5FCC-1459-493A-BCA9-68769B096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STUDENTS COME TO THE FORE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3EA0B-C3B9-4A08-B752-E7CBDC0EA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1960 Boynton vs. Virginia – Segregation of interstate transport banned =&gt;</a:t>
            </a:r>
          </a:p>
          <a:p>
            <a:r>
              <a:rPr lang="en-ZA" dirty="0"/>
              <a:t>1961 – Freedom Riders</a:t>
            </a:r>
          </a:p>
          <a:p>
            <a:r>
              <a:rPr lang="en-ZA" dirty="0"/>
              <a:t>1960 – Woolworths lunch counter protest – Greensboro NC</a:t>
            </a:r>
          </a:p>
          <a:p>
            <a:r>
              <a:rPr lang="en-ZA" dirty="0"/>
              <a:t>Formation of Student Non-Violent Co-ordinating Committee (SNCC)</a:t>
            </a:r>
          </a:p>
          <a:p>
            <a:r>
              <a:rPr lang="en-ZA" dirty="0"/>
              <a:t>1964 – Freedom Summer – Registering black voters – Stokely Carmichael joins SNCC</a:t>
            </a:r>
          </a:p>
          <a:p>
            <a:r>
              <a:rPr lang="en-ZA" dirty="0"/>
              <a:t>1966 – Carmichael heads SNCC – Black Power speech</a:t>
            </a:r>
          </a:p>
        </p:txBody>
      </p:sp>
    </p:spTree>
    <p:extLst>
      <p:ext uri="{BB962C8B-B14F-4D97-AF65-F5344CB8AC3E}">
        <p14:creationId xmlns:p14="http://schemas.microsoft.com/office/powerpoint/2010/main" val="3808540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64A0-44C9-4975-BAAF-F73FEAE1D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INCREASING PROFILE AND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10A40-8674-47FC-8D24-7AF2284EE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1963 – March on Washington – ML King “I have a Dream”</a:t>
            </a:r>
          </a:p>
          <a:p>
            <a:r>
              <a:rPr lang="en-ZA" dirty="0"/>
              <a:t>1964 – Civil Rights Act </a:t>
            </a:r>
          </a:p>
          <a:p>
            <a:r>
              <a:rPr lang="en-ZA" dirty="0"/>
              <a:t>1965 – Voting Rights Act</a:t>
            </a:r>
          </a:p>
          <a:p>
            <a:r>
              <a:rPr lang="en-ZA" dirty="0"/>
              <a:t>1966 - </a:t>
            </a:r>
            <a:r>
              <a:rPr lang="en-GB" i="1" dirty="0"/>
              <a:t>Harper v. Virginia State Board of Elections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6200558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211</TotalTime>
  <Words>704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Berlin</vt:lpstr>
      <vt:lpstr>THE CIVIL RIGHTS MOVEMENT</vt:lpstr>
      <vt:lpstr>WHAT IS IT ALL ABOUT?</vt:lpstr>
      <vt:lpstr>ROOTS - ABOLITIONISM</vt:lpstr>
      <vt:lpstr>ROOTS - RECONSTRUCTIONISM</vt:lpstr>
      <vt:lpstr>FERTILE GROUND – THE NEED FOR CHANGE</vt:lpstr>
      <vt:lpstr>CATALYST FOR CHANGE – WW2</vt:lpstr>
      <vt:lpstr>EARLY PROTESTS</vt:lpstr>
      <vt:lpstr>STUDENTS COME TO THE FORE</vt:lpstr>
      <vt:lpstr>INCREASING PROFILE AND INFLUENCE</vt:lpstr>
      <vt:lpstr>INCREASING RESISTANCE</vt:lpstr>
      <vt:lpstr>THE BLACK POWER MOVEMENT</vt:lpstr>
      <vt:lpstr>REASONS FOR BLACK POWER MOVEMENT</vt:lpstr>
      <vt:lpstr>THE BLACK PANTHERS</vt:lpstr>
      <vt:lpstr>WHAT THE CIVIL RIGHTS MOVEMENT GAINED</vt:lpstr>
      <vt:lpstr>LIMITATIONS OF THE CIVIL RIGHTS MOVEMENT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CIVIL RIGHTS MOVEMENT</dc:title>
  <dc:creator>Johan Rich</dc:creator>
  <cp:lastModifiedBy>Johan Rich</cp:lastModifiedBy>
  <cp:revision>13</cp:revision>
  <dcterms:created xsi:type="dcterms:W3CDTF">2020-07-29T10:54:29Z</dcterms:created>
  <dcterms:modified xsi:type="dcterms:W3CDTF">2020-08-17T07:00:01Z</dcterms:modified>
</cp:coreProperties>
</file>