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82" r:id="rId5"/>
    <p:sldId id="284" r:id="rId6"/>
    <p:sldId id="285" r:id="rId7"/>
    <p:sldId id="286" r:id="rId8"/>
    <p:sldId id="28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72" d="100"/>
          <a:sy n="72" d="100"/>
        </p:scale>
        <p:origin x="49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317A65-8390-4E3C-8A24-9C1005BCEABA}" type="doc">
      <dgm:prSet loTypeId="urn:microsoft.com/office/officeart/2016/7/layout/HexagonTimeline" loCatId="process" qsTypeId="urn:microsoft.com/office/officeart/2005/8/quickstyle/simple1" qsCatId="simple" csTypeId="urn:microsoft.com/office/officeart/2005/8/colors/accent1_2" csCatId="accent1" phldr="1"/>
      <dgm:spPr/>
      <dgm:t>
        <a:bodyPr/>
        <a:lstStyle/>
        <a:p>
          <a:endParaRPr lang="en-US"/>
        </a:p>
      </dgm:t>
    </dgm:pt>
    <dgm:pt modelId="{01B965F8-E325-43B3-80B3-B9D1E0388BA4}">
      <dgm:prSet/>
      <dgm:spPr/>
      <dgm:t>
        <a:bodyPr/>
        <a:lstStyle/>
        <a:p>
          <a:r>
            <a:rPr lang="en-US" b="1" dirty="0"/>
            <a:t>2018</a:t>
          </a:r>
        </a:p>
      </dgm:t>
    </dgm:pt>
    <dgm:pt modelId="{54BC3EB5-4779-4295-B263-A5EE4BC01C72}" type="parTrans" cxnId="{AE30458B-DAD5-4515-A0A8-7AF405483E95}">
      <dgm:prSet/>
      <dgm:spPr/>
      <dgm:t>
        <a:bodyPr/>
        <a:lstStyle/>
        <a:p>
          <a:endParaRPr lang="en-US"/>
        </a:p>
      </dgm:t>
    </dgm:pt>
    <dgm:pt modelId="{D9FB109A-2592-4A30-94DA-80D89CA21E17}" type="sibTrans" cxnId="{AE30458B-DAD5-4515-A0A8-7AF405483E95}">
      <dgm:prSet/>
      <dgm:spPr/>
      <dgm:t>
        <a:bodyPr/>
        <a:lstStyle/>
        <a:p>
          <a:endParaRPr lang="en-US"/>
        </a:p>
      </dgm:t>
    </dgm:pt>
    <dgm:pt modelId="{D456CB0D-7FD2-4EF8-BAE5-7BB68CBD569C}">
      <dgm:prSet/>
      <dgm:spPr/>
      <dgm:t>
        <a:bodyPr/>
        <a:lstStyle/>
        <a:p>
          <a:r>
            <a:rPr lang="en-US" dirty="0"/>
            <a:t>Lorem ipsum dolor sit amet, consectetuer adipiscing elit. </a:t>
          </a:r>
        </a:p>
      </dgm:t>
    </dgm:pt>
    <dgm:pt modelId="{2CA6D229-346F-4A50-9D72-6871FD9014D2}" type="parTrans" cxnId="{DCC756BF-8846-411D-A43A-9DCD497855F5}">
      <dgm:prSet/>
      <dgm:spPr/>
      <dgm:t>
        <a:bodyPr/>
        <a:lstStyle/>
        <a:p>
          <a:endParaRPr lang="en-US"/>
        </a:p>
      </dgm:t>
    </dgm:pt>
    <dgm:pt modelId="{89661896-A979-48DD-8B17-88222238DBD0}" type="sibTrans" cxnId="{DCC756BF-8846-411D-A43A-9DCD497855F5}">
      <dgm:prSet/>
      <dgm:spPr/>
      <dgm:t>
        <a:bodyPr/>
        <a:lstStyle/>
        <a:p>
          <a:endParaRPr lang="en-US"/>
        </a:p>
      </dgm:t>
    </dgm:pt>
    <dgm:pt modelId="{E1C50BCF-4341-4FE3-909A-A05E62610686}">
      <dgm:prSet/>
      <dgm:spPr/>
      <dgm:t>
        <a:bodyPr/>
        <a:lstStyle/>
        <a:p>
          <a:r>
            <a:rPr lang="en-US" b="1" dirty="0"/>
            <a:t>2019</a:t>
          </a:r>
        </a:p>
      </dgm:t>
    </dgm:pt>
    <dgm:pt modelId="{37287D1C-9A77-4D5F-9D2B-78D65EC7BE06}" type="parTrans" cxnId="{C746E1DB-6C1C-4011-8F33-80397E2199E4}">
      <dgm:prSet/>
      <dgm:spPr/>
      <dgm:t>
        <a:bodyPr/>
        <a:lstStyle/>
        <a:p>
          <a:endParaRPr lang="en-US"/>
        </a:p>
      </dgm:t>
    </dgm:pt>
    <dgm:pt modelId="{DA290AD4-4CCE-4E29-8FD8-F344753A610C}" type="sibTrans" cxnId="{C746E1DB-6C1C-4011-8F33-80397E2199E4}">
      <dgm:prSet/>
      <dgm:spPr/>
      <dgm:t>
        <a:bodyPr/>
        <a:lstStyle/>
        <a:p>
          <a:endParaRPr lang="en-US"/>
        </a:p>
      </dgm:t>
    </dgm:pt>
    <dgm:pt modelId="{022A9CC9-DE66-45F5-BC7C-F82FCC7EA29A}">
      <dgm:prSet/>
      <dgm:spPr/>
      <dgm:t>
        <a:bodyPr/>
        <a:lstStyle/>
        <a:p>
          <a:r>
            <a:rPr lang="en-US" dirty="0"/>
            <a:t>Lorem ipsum dolor sit amet, consectetuer adipiscing elit. </a:t>
          </a:r>
        </a:p>
      </dgm:t>
    </dgm:pt>
    <dgm:pt modelId="{226D4D88-ED77-4EAA-AB66-FF7829EF4692}" type="parTrans" cxnId="{76C2B31A-D28D-4419-9C6D-6AF2C31AACB5}">
      <dgm:prSet/>
      <dgm:spPr/>
      <dgm:t>
        <a:bodyPr/>
        <a:lstStyle/>
        <a:p>
          <a:endParaRPr lang="en-US"/>
        </a:p>
      </dgm:t>
    </dgm:pt>
    <dgm:pt modelId="{6B616B54-4F7E-4C19-AB07-CF929DE0226E}" type="sibTrans" cxnId="{76C2B31A-D28D-4419-9C6D-6AF2C31AACB5}">
      <dgm:prSet/>
      <dgm:spPr/>
      <dgm:t>
        <a:bodyPr/>
        <a:lstStyle/>
        <a:p>
          <a:endParaRPr lang="en-US"/>
        </a:p>
      </dgm:t>
    </dgm:pt>
    <dgm:pt modelId="{E25CB8D7-2E39-4D62-85A9-BEB48A46DBE6}">
      <dgm:prSet/>
      <dgm:spPr/>
      <dgm:t>
        <a:bodyPr/>
        <a:lstStyle/>
        <a:p>
          <a:r>
            <a:rPr lang="en-US" b="1" dirty="0"/>
            <a:t>2020</a:t>
          </a:r>
        </a:p>
      </dgm:t>
    </dgm:pt>
    <dgm:pt modelId="{864BA4B8-618E-4E49-A6C4-E31689422AD4}" type="parTrans" cxnId="{F4C8ED5B-F2B8-499C-B1A5-085EC230F845}">
      <dgm:prSet/>
      <dgm:spPr/>
      <dgm:t>
        <a:bodyPr/>
        <a:lstStyle/>
        <a:p>
          <a:endParaRPr lang="en-US"/>
        </a:p>
      </dgm:t>
    </dgm:pt>
    <dgm:pt modelId="{6EF84E7B-CD53-49F5-9901-898CB2DB0284}" type="sibTrans" cxnId="{F4C8ED5B-F2B8-499C-B1A5-085EC230F845}">
      <dgm:prSet/>
      <dgm:spPr/>
      <dgm:t>
        <a:bodyPr/>
        <a:lstStyle/>
        <a:p>
          <a:endParaRPr lang="en-US"/>
        </a:p>
      </dgm:t>
    </dgm:pt>
    <dgm:pt modelId="{FEA0EDC1-022C-43AF-809A-43A91E8CBF17}">
      <dgm:prSet/>
      <dgm:spPr/>
      <dgm:t>
        <a:bodyPr/>
        <a:lstStyle/>
        <a:p>
          <a:r>
            <a:rPr lang="en-US" dirty="0"/>
            <a:t>Lorem ipsum dolor sit amet, consectetuer adipiscing elit. </a:t>
          </a:r>
        </a:p>
      </dgm:t>
    </dgm:pt>
    <dgm:pt modelId="{559973B4-D0F4-4A49-A038-9D777A950745}" type="parTrans" cxnId="{3CE090A0-12C1-4496-AFA5-7B8A87A738BD}">
      <dgm:prSet/>
      <dgm:spPr/>
      <dgm:t>
        <a:bodyPr/>
        <a:lstStyle/>
        <a:p>
          <a:endParaRPr lang="en-US"/>
        </a:p>
      </dgm:t>
    </dgm:pt>
    <dgm:pt modelId="{07076A80-BF1A-4A31-9612-2DC93C15CE8D}" type="sibTrans" cxnId="{3CE090A0-12C1-4496-AFA5-7B8A87A738BD}">
      <dgm:prSet/>
      <dgm:spPr/>
      <dgm:t>
        <a:bodyPr/>
        <a:lstStyle/>
        <a:p>
          <a:endParaRPr lang="en-US"/>
        </a:p>
      </dgm:t>
    </dgm:pt>
    <dgm:pt modelId="{C8F25F9E-6B1C-40BE-81D8-31B97CE64E36}" type="pres">
      <dgm:prSet presAssocID="{05317A65-8390-4E3C-8A24-9C1005BCEABA}" presName="Name0" presStyleCnt="0">
        <dgm:presLayoutVars>
          <dgm:chMax/>
          <dgm:chPref/>
          <dgm:animLvl val="lvl"/>
        </dgm:presLayoutVars>
      </dgm:prSet>
      <dgm:spPr/>
    </dgm:pt>
    <dgm:pt modelId="{4F58C91C-FB1A-447A-97CF-21B61CB6E1BD}" type="pres">
      <dgm:prSet presAssocID="{01B965F8-E325-43B3-80B3-B9D1E0388BA4}" presName="composite" presStyleCnt="0"/>
      <dgm:spPr/>
    </dgm:pt>
    <dgm:pt modelId="{5DCCE6F8-4341-4646-A084-F3DC31275922}" type="pres">
      <dgm:prSet presAssocID="{01B965F8-E325-43B3-80B3-B9D1E0388BA4}" presName="Parent1" presStyleLbl="alignNode1" presStyleIdx="0" presStyleCnt="3">
        <dgm:presLayoutVars>
          <dgm:chMax val="1"/>
          <dgm:chPref val="1"/>
          <dgm:bulletEnabled val="1"/>
        </dgm:presLayoutVars>
      </dgm:prSet>
      <dgm:spPr/>
    </dgm:pt>
    <dgm:pt modelId="{D71B0C25-D16A-4FA5-B934-11CB1F2F3DC3}" type="pres">
      <dgm:prSet presAssocID="{01B965F8-E325-43B3-80B3-B9D1E0388BA4}" presName="Childtext1" presStyleLbl="revTx" presStyleIdx="0" presStyleCnt="3">
        <dgm:presLayoutVars>
          <dgm:chMax val="0"/>
          <dgm:chPref val="0"/>
          <dgm:bulletEnabled/>
        </dgm:presLayoutVars>
      </dgm:prSet>
      <dgm:spPr/>
    </dgm:pt>
    <dgm:pt modelId="{0F192616-A69A-44BA-A0BB-1FEC56024EF1}" type="pres">
      <dgm:prSet presAssocID="{01B965F8-E325-43B3-80B3-B9D1E0388BA4}" presName="ConnectLine" presStyleLbl="sibTrans1D1" presStyleIdx="0" presStyleCnt="3"/>
      <dgm:spPr>
        <a:noFill/>
        <a:ln w="12700" cap="rnd" cmpd="sng" algn="ctr">
          <a:solidFill>
            <a:schemeClr val="accent1">
              <a:hueOff val="0"/>
              <a:satOff val="0"/>
              <a:lumOff val="0"/>
              <a:alphaOff val="0"/>
            </a:schemeClr>
          </a:solidFill>
          <a:prstDash val="dash"/>
        </a:ln>
        <a:effectLst/>
      </dgm:spPr>
    </dgm:pt>
    <dgm:pt modelId="{C72818FE-5426-47CF-8217-593D962B2816}" type="pres">
      <dgm:prSet presAssocID="{01B965F8-E325-43B3-80B3-B9D1E0388BA4}" presName="ConnectLineEnd" presStyleLbl="node1" presStyleIdx="0" presStyleCnt="3"/>
      <dgm:spPr/>
    </dgm:pt>
    <dgm:pt modelId="{7E84F1D4-186F-49B7-9436-D8EEB352F101}" type="pres">
      <dgm:prSet presAssocID="{01B965F8-E325-43B3-80B3-B9D1E0388BA4}" presName="EmptyPane" presStyleCnt="0"/>
      <dgm:spPr/>
    </dgm:pt>
    <dgm:pt modelId="{CDDFF639-A5A5-4B69-9D4B-7FE3C8F95615}" type="pres">
      <dgm:prSet presAssocID="{D9FB109A-2592-4A30-94DA-80D89CA21E17}" presName="spaceBetweenRectangles" presStyleLbl="fgAcc1" presStyleIdx="0" presStyleCnt="2"/>
      <dgm:spPr/>
    </dgm:pt>
    <dgm:pt modelId="{B28B0E8D-AACC-404C-AA43-CAFE6067C63B}" type="pres">
      <dgm:prSet presAssocID="{E1C50BCF-4341-4FE3-909A-A05E62610686}" presName="composite" presStyleCnt="0"/>
      <dgm:spPr/>
    </dgm:pt>
    <dgm:pt modelId="{A8DED61D-A7B6-4CBE-9F37-0CC6544904EA}" type="pres">
      <dgm:prSet presAssocID="{E1C50BCF-4341-4FE3-909A-A05E62610686}" presName="Parent1" presStyleLbl="alignNode1" presStyleIdx="1" presStyleCnt="3">
        <dgm:presLayoutVars>
          <dgm:chMax val="1"/>
          <dgm:chPref val="1"/>
          <dgm:bulletEnabled val="1"/>
        </dgm:presLayoutVars>
      </dgm:prSet>
      <dgm:spPr/>
    </dgm:pt>
    <dgm:pt modelId="{ECC76F64-70E8-4C84-B855-77BE880B7902}" type="pres">
      <dgm:prSet presAssocID="{E1C50BCF-4341-4FE3-909A-A05E62610686}" presName="Childtext1" presStyleLbl="revTx" presStyleIdx="1" presStyleCnt="3">
        <dgm:presLayoutVars>
          <dgm:chMax val="0"/>
          <dgm:chPref val="0"/>
          <dgm:bulletEnabled/>
        </dgm:presLayoutVars>
      </dgm:prSet>
      <dgm:spPr/>
    </dgm:pt>
    <dgm:pt modelId="{AA59C428-BF0D-418D-979F-D049ABDECB1E}" type="pres">
      <dgm:prSet presAssocID="{E1C50BCF-4341-4FE3-909A-A05E62610686}" presName="ConnectLine" presStyleLbl="sibTrans1D1" presStyleIdx="1" presStyleCnt="3"/>
      <dgm:spPr>
        <a:noFill/>
        <a:ln w="12700" cap="rnd" cmpd="sng" algn="ctr">
          <a:solidFill>
            <a:schemeClr val="accent1">
              <a:hueOff val="0"/>
              <a:satOff val="0"/>
              <a:lumOff val="0"/>
              <a:alphaOff val="0"/>
            </a:schemeClr>
          </a:solidFill>
          <a:prstDash val="dash"/>
        </a:ln>
        <a:effectLst/>
      </dgm:spPr>
    </dgm:pt>
    <dgm:pt modelId="{B012B43E-9763-4723-8C6E-70C089A54634}" type="pres">
      <dgm:prSet presAssocID="{E1C50BCF-4341-4FE3-909A-A05E62610686}" presName="ConnectLineEnd" presStyleLbl="node1" presStyleIdx="1" presStyleCnt="3"/>
      <dgm:spPr/>
    </dgm:pt>
    <dgm:pt modelId="{E32FA19F-7E13-42FD-A05C-C88BF6CF10B7}" type="pres">
      <dgm:prSet presAssocID="{E1C50BCF-4341-4FE3-909A-A05E62610686}" presName="EmptyPane" presStyleCnt="0"/>
      <dgm:spPr/>
    </dgm:pt>
    <dgm:pt modelId="{3980426A-4B2A-4916-BA8E-2A46A1935B3A}" type="pres">
      <dgm:prSet presAssocID="{DA290AD4-4CCE-4E29-8FD8-F344753A610C}" presName="spaceBetweenRectangles" presStyleLbl="fgAcc1" presStyleIdx="1" presStyleCnt="2"/>
      <dgm:spPr/>
    </dgm:pt>
    <dgm:pt modelId="{71AC6B0B-6C83-4151-BEC5-501A956E93A4}" type="pres">
      <dgm:prSet presAssocID="{E25CB8D7-2E39-4D62-85A9-BEB48A46DBE6}" presName="composite" presStyleCnt="0"/>
      <dgm:spPr/>
    </dgm:pt>
    <dgm:pt modelId="{D7CFD748-515A-4C82-ABED-134EC9682E75}" type="pres">
      <dgm:prSet presAssocID="{E25CB8D7-2E39-4D62-85A9-BEB48A46DBE6}" presName="Parent1" presStyleLbl="alignNode1" presStyleIdx="2" presStyleCnt="3">
        <dgm:presLayoutVars>
          <dgm:chMax val="1"/>
          <dgm:chPref val="1"/>
          <dgm:bulletEnabled val="1"/>
        </dgm:presLayoutVars>
      </dgm:prSet>
      <dgm:spPr/>
    </dgm:pt>
    <dgm:pt modelId="{B94D21D0-2A8F-4CEE-A05D-23DA38BFDEB1}" type="pres">
      <dgm:prSet presAssocID="{E25CB8D7-2E39-4D62-85A9-BEB48A46DBE6}" presName="Childtext1" presStyleLbl="revTx" presStyleIdx="2" presStyleCnt="3">
        <dgm:presLayoutVars>
          <dgm:chMax val="0"/>
          <dgm:chPref val="0"/>
          <dgm:bulletEnabled/>
        </dgm:presLayoutVars>
      </dgm:prSet>
      <dgm:spPr/>
    </dgm:pt>
    <dgm:pt modelId="{45DC5BF2-7EA5-421C-9F58-176ED56B0D8F}" type="pres">
      <dgm:prSet presAssocID="{E25CB8D7-2E39-4D62-85A9-BEB48A46DBE6}" presName="ConnectLine" presStyleLbl="sibTrans1D1" presStyleIdx="2" presStyleCnt="3"/>
      <dgm:spPr>
        <a:noFill/>
        <a:ln w="12700" cap="rnd" cmpd="sng" algn="ctr">
          <a:solidFill>
            <a:schemeClr val="accent1">
              <a:hueOff val="0"/>
              <a:satOff val="0"/>
              <a:lumOff val="0"/>
              <a:alphaOff val="0"/>
            </a:schemeClr>
          </a:solidFill>
          <a:prstDash val="dash"/>
        </a:ln>
        <a:effectLst/>
      </dgm:spPr>
    </dgm:pt>
    <dgm:pt modelId="{C8B05CFD-58BC-4D28-A026-D2CDA45CA1B7}" type="pres">
      <dgm:prSet presAssocID="{E25CB8D7-2E39-4D62-85A9-BEB48A46DBE6}" presName="ConnectLineEnd" presStyleLbl="node1" presStyleIdx="2" presStyleCnt="3"/>
      <dgm:spPr/>
    </dgm:pt>
    <dgm:pt modelId="{0CC7D028-53D6-4C76-900C-964A0062F777}" type="pres">
      <dgm:prSet presAssocID="{E25CB8D7-2E39-4D62-85A9-BEB48A46DBE6}" presName="EmptyPane" presStyleCnt="0"/>
      <dgm:spPr/>
    </dgm:pt>
  </dgm:ptLst>
  <dgm:cxnLst>
    <dgm:cxn modelId="{76C2B31A-D28D-4419-9C6D-6AF2C31AACB5}" srcId="{E1C50BCF-4341-4FE3-909A-A05E62610686}" destId="{022A9CC9-DE66-45F5-BC7C-F82FCC7EA29A}" srcOrd="0" destOrd="0" parTransId="{226D4D88-ED77-4EAA-AB66-FF7829EF4692}" sibTransId="{6B616B54-4F7E-4C19-AB07-CF929DE0226E}"/>
    <dgm:cxn modelId="{CE2B4C2A-B7E5-48D1-A210-0448E634A636}" type="presOf" srcId="{022A9CC9-DE66-45F5-BC7C-F82FCC7EA29A}" destId="{ECC76F64-70E8-4C84-B855-77BE880B7902}" srcOrd="0" destOrd="0" presId="urn:microsoft.com/office/officeart/2016/7/layout/HexagonTimeline"/>
    <dgm:cxn modelId="{5B89CE32-1571-43FE-ADC1-56FE9C70269D}" type="presOf" srcId="{01B965F8-E325-43B3-80B3-B9D1E0388BA4}" destId="{5DCCE6F8-4341-4646-A084-F3DC31275922}" srcOrd="0" destOrd="0" presId="urn:microsoft.com/office/officeart/2016/7/layout/HexagonTimeline"/>
    <dgm:cxn modelId="{B8A81A40-BC59-4555-B575-E297D963A15D}" type="presOf" srcId="{D456CB0D-7FD2-4EF8-BAE5-7BB68CBD569C}" destId="{D71B0C25-D16A-4FA5-B934-11CB1F2F3DC3}" srcOrd="0" destOrd="0" presId="urn:microsoft.com/office/officeart/2016/7/layout/HexagonTimeline"/>
    <dgm:cxn modelId="{F4C8ED5B-F2B8-499C-B1A5-085EC230F845}" srcId="{05317A65-8390-4E3C-8A24-9C1005BCEABA}" destId="{E25CB8D7-2E39-4D62-85A9-BEB48A46DBE6}" srcOrd="2" destOrd="0" parTransId="{864BA4B8-618E-4E49-A6C4-E31689422AD4}" sibTransId="{6EF84E7B-CD53-49F5-9901-898CB2DB0284}"/>
    <dgm:cxn modelId="{165A9352-1B0F-47E8-88A9-D548BB479351}" type="presOf" srcId="{FEA0EDC1-022C-43AF-809A-43A91E8CBF17}" destId="{B94D21D0-2A8F-4CEE-A05D-23DA38BFDEB1}" srcOrd="0" destOrd="0" presId="urn:microsoft.com/office/officeart/2016/7/layout/HexagonTimeline"/>
    <dgm:cxn modelId="{51E16887-90AA-43B1-A622-B2F7807B3CE3}" type="presOf" srcId="{05317A65-8390-4E3C-8A24-9C1005BCEABA}" destId="{C8F25F9E-6B1C-40BE-81D8-31B97CE64E36}" srcOrd="0" destOrd="0" presId="urn:microsoft.com/office/officeart/2016/7/layout/HexagonTimeline"/>
    <dgm:cxn modelId="{AE30458B-DAD5-4515-A0A8-7AF405483E95}" srcId="{05317A65-8390-4E3C-8A24-9C1005BCEABA}" destId="{01B965F8-E325-43B3-80B3-B9D1E0388BA4}" srcOrd="0" destOrd="0" parTransId="{54BC3EB5-4779-4295-B263-A5EE4BC01C72}" sibTransId="{D9FB109A-2592-4A30-94DA-80D89CA21E17}"/>
    <dgm:cxn modelId="{3CE090A0-12C1-4496-AFA5-7B8A87A738BD}" srcId="{E25CB8D7-2E39-4D62-85A9-BEB48A46DBE6}" destId="{FEA0EDC1-022C-43AF-809A-43A91E8CBF17}" srcOrd="0" destOrd="0" parTransId="{559973B4-D0F4-4A49-A038-9D777A950745}" sibTransId="{07076A80-BF1A-4A31-9612-2DC93C15CE8D}"/>
    <dgm:cxn modelId="{D2DB33BF-C21E-482A-8D25-2B5A0606CD9E}" type="presOf" srcId="{E25CB8D7-2E39-4D62-85A9-BEB48A46DBE6}" destId="{D7CFD748-515A-4C82-ABED-134EC9682E75}" srcOrd="0" destOrd="0" presId="urn:microsoft.com/office/officeart/2016/7/layout/HexagonTimeline"/>
    <dgm:cxn modelId="{DCC756BF-8846-411D-A43A-9DCD497855F5}" srcId="{01B965F8-E325-43B3-80B3-B9D1E0388BA4}" destId="{D456CB0D-7FD2-4EF8-BAE5-7BB68CBD569C}" srcOrd="0" destOrd="0" parTransId="{2CA6D229-346F-4A50-9D72-6871FD9014D2}" sibTransId="{89661896-A979-48DD-8B17-88222238DBD0}"/>
    <dgm:cxn modelId="{C746E1DB-6C1C-4011-8F33-80397E2199E4}" srcId="{05317A65-8390-4E3C-8A24-9C1005BCEABA}" destId="{E1C50BCF-4341-4FE3-909A-A05E62610686}" srcOrd="1" destOrd="0" parTransId="{37287D1C-9A77-4D5F-9D2B-78D65EC7BE06}" sibTransId="{DA290AD4-4CCE-4E29-8FD8-F344753A610C}"/>
    <dgm:cxn modelId="{DFE613E4-EF32-4AE9-B879-74FE3C2A78F9}" type="presOf" srcId="{E1C50BCF-4341-4FE3-909A-A05E62610686}" destId="{A8DED61D-A7B6-4CBE-9F37-0CC6544904EA}" srcOrd="0" destOrd="0" presId="urn:microsoft.com/office/officeart/2016/7/layout/HexagonTimeline"/>
    <dgm:cxn modelId="{D88FE23C-2633-4C19-9881-4F690D92EE67}" type="presParOf" srcId="{C8F25F9E-6B1C-40BE-81D8-31B97CE64E36}" destId="{4F58C91C-FB1A-447A-97CF-21B61CB6E1BD}" srcOrd="0" destOrd="0" presId="urn:microsoft.com/office/officeart/2016/7/layout/HexagonTimeline"/>
    <dgm:cxn modelId="{F0C2A06F-D4AF-4D16-8CE9-B002C133DE8D}" type="presParOf" srcId="{4F58C91C-FB1A-447A-97CF-21B61CB6E1BD}" destId="{5DCCE6F8-4341-4646-A084-F3DC31275922}" srcOrd="0" destOrd="0" presId="urn:microsoft.com/office/officeart/2016/7/layout/HexagonTimeline"/>
    <dgm:cxn modelId="{21CC5E01-6960-4BA8-81DD-DEF2104B3B86}" type="presParOf" srcId="{4F58C91C-FB1A-447A-97CF-21B61CB6E1BD}" destId="{D71B0C25-D16A-4FA5-B934-11CB1F2F3DC3}" srcOrd="1" destOrd="0" presId="urn:microsoft.com/office/officeart/2016/7/layout/HexagonTimeline"/>
    <dgm:cxn modelId="{C855D545-2C4C-48C0-88E5-D5BC9B2C5162}" type="presParOf" srcId="{4F58C91C-FB1A-447A-97CF-21B61CB6E1BD}" destId="{0F192616-A69A-44BA-A0BB-1FEC56024EF1}" srcOrd="2" destOrd="0" presId="urn:microsoft.com/office/officeart/2016/7/layout/HexagonTimeline"/>
    <dgm:cxn modelId="{19AEC4CB-9C25-4B7D-B74F-D9E6434C6B84}" type="presParOf" srcId="{4F58C91C-FB1A-447A-97CF-21B61CB6E1BD}" destId="{C72818FE-5426-47CF-8217-593D962B2816}" srcOrd="3" destOrd="0" presId="urn:microsoft.com/office/officeart/2016/7/layout/HexagonTimeline"/>
    <dgm:cxn modelId="{BC99F1E9-ACE9-41FD-AC37-147FCE821B3C}" type="presParOf" srcId="{4F58C91C-FB1A-447A-97CF-21B61CB6E1BD}" destId="{7E84F1D4-186F-49B7-9436-D8EEB352F101}" srcOrd="4" destOrd="0" presId="urn:microsoft.com/office/officeart/2016/7/layout/HexagonTimeline"/>
    <dgm:cxn modelId="{6CA43468-05BD-4B1B-ADC8-18D8026EC811}" type="presParOf" srcId="{C8F25F9E-6B1C-40BE-81D8-31B97CE64E36}" destId="{CDDFF639-A5A5-4B69-9D4B-7FE3C8F95615}" srcOrd="1" destOrd="0" presId="urn:microsoft.com/office/officeart/2016/7/layout/HexagonTimeline"/>
    <dgm:cxn modelId="{97D89984-8F19-45F9-AFF2-5CD113FED1CC}" type="presParOf" srcId="{C8F25F9E-6B1C-40BE-81D8-31B97CE64E36}" destId="{B28B0E8D-AACC-404C-AA43-CAFE6067C63B}" srcOrd="2" destOrd="0" presId="urn:microsoft.com/office/officeart/2016/7/layout/HexagonTimeline"/>
    <dgm:cxn modelId="{BECD33F4-F30F-4706-95F0-68C465EE7063}" type="presParOf" srcId="{B28B0E8D-AACC-404C-AA43-CAFE6067C63B}" destId="{A8DED61D-A7B6-4CBE-9F37-0CC6544904EA}" srcOrd="0" destOrd="0" presId="urn:microsoft.com/office/officeart/2016/7/layout/HexagonTimeline"/>
    <dgm:cxn modelId="{0511A70A-0325-4C3A-9399-832087767E2B}" type="presParOf" srcId="{B28B0E8D-AACC-404C-AA43-CAFE6067C63B}" destId="{ECC76F64-70E8-4C84-B855-77BE880B7902}" srcOrd="1" destOrd="0" presId="urn:microsoft.com/office/officeart/2016/7/layout/HexagonTimeline"/>
    <dgm:cxn modelId="{90A6FF04-E441-47A5-AB9B-50A8483BB17D}" type="presParOf" srcId="{B28B0E8D-AACC-404C-AA43-CAFE6067C63B}" destId="{AA59C428-BF0D-418D-979F-D049ABDECB1E}" srcOrd="2" destOrd="0" presId="urn:microsoft.com/office/officeart/2016/7/layout/HexagonTimeline"/>
    <dgm:cxn modelId="{068038BC-686F-494E-948D-7185A6CC3E52}" type="presParOf" srcId="{B28B0E8D-AACC-404C-AA43-CAFE6067C63B}" destId="{B012B43E-9763-4723-8C6E-70C089A54634}" srcOrd="3" destOrd="0" presId="urn:microsoft.com/office/officeart/2016/7/layout/HexagonTimeline"/>
    <dgm:cxn modelId="{55C6B5D2-2DD3-4A6D-B05C-57983E462399}" type="presParOf" srcId="{B28B0E8D-AACC-404C-AA43-CAFE6067C63B}" destId="{E32FA19F-7E13-42FD-A05C-C88BF6CF10B7}" srcOrd="4" destOrd="0" presId="urn:microsoft.com/office/officeart/2016/7/layout/HexagonTimeline"/>
    <dgm:cxn modelId="{6C723158-AF8A-43F3-8D32-D4C461EBCD30}" type="presParOf" srcId="{C8F25F9E-6B1C-40BE-81D8-31B97CE64E36}" destId="{3980426A-4B2A-4916-BA8E-2A46A1935B3A}" srcOrd="3" destOrd="0" presId="urn:microsoft.com/office/officeart/2016/7/layout/HexagonTimeline"/>
    <dgm:cxn modelId="{D043AEC3-A601-49F4-B095-34EE667D9367}" type="presParOf" srcId="{C8F25F9E-6B1C-40BE-81D8-31B97CE64E36}" destId="{71AC6B0B-6C83-4151-BEC5-501A956E93A4}" srcOrd="4" destOrd="0" presId="urn:microsoft.com/office/officeart/2016/7/layout/HexagonTimeline"/>
    <dgm:cxn modelId="{6EACA22A-4300-4EAB-9864-10E33DE0FA45}" type="presParOf" srcId="{71AC6B0B-6C83-4151-BEC5-501A956E93A4}" destId="{D7CFD748-515A-4C82-ABED-134EC9682E75}" srcOrd="0" destOrd="0" presId="urn:microsoft.com/office/officeart/2016/7/layout/HexagonTimeline"/>
    <dgm:cxn modelId="{FB00FDD9-1686-4300-A512-09C689087A8B}" type="presParOf" srcId="{71AC6B0B-6C83-4151-BEC5-501A956E93A4}" destId="{B94D21D0-2A8F-4CEE-A05D-23DA38BFDEB1}" srcOrd="1" destOrd="0" presId="urn:microsoft.com/office/officeart/2016/7/layout/HexagonTimeline"/>
    <dgm:cxn modelId="{3622ADB9-4F2F-4A2E-9CD8-8EDEB5B3545F}" type="presParOf" srcId="{71AC6B0B-6C83-4151-BEC5-501A956E93A4}" destId="{45DC5BF2-7EA5-421C-9F58-176ED56B0D8F}" srcOrd="2" destOrd="0" presId="urn:microsoft.com/office/officeart/2016/7/layout/HexagonTimeline"/>
    <dgm:cxn modelId="{8A19B20A-8245-4E67-BA7D-47F784F01DFD}" type="presParOf" srcId="{71AC6B0B-6C83-4151-BEC5-501A956E93A4}" destId="{C8B05CFD-58BC-4D28-A026-D2CDA45CA1B7}" srcOrd="3" destOrd="0" presId="urn:microsoft.com/office/officeart/2016/7/layout/HexagonTimeline"/>
    <dgm:cxn modelId="{A6B320BD-E957-45D9-8D8E-88C392494498}" type="presParOf" srcId="{71AC6B0B-6C83-4151-BEC5-501A956E93A4}" destId="{0CC7D028-53D6-4C76-900C-964A0062F777}" srcOrd="4" destOrd="0" presId="urn:microsoft.com/office/officeart/2016/7/layout/Hexago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CCE6F8-4341-4646-A084-F3DC31275922}">
      <dsp:nvSpPr>
        <dsp:cNvPr id="0" name=""/>
        <dsp:cNvSpPr/>
      </dsp:nvSpPr>
      <dsp:spPr>
        <a:xfrm>
          <a:off x="519614" y="1678283"/>
          <a:ext cx="2644602" cy="457713"/>
        </a:xfrm>
        <a:prstGeom prst="homePlate">
          <a:avLst>
            <a:gd name="adj" fmla="val 40000"/>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533400">
            <a:lnSpc>
              <a:spcPct val="90000"/>
            </a:lnSpc>
            <a:spcBef>
              <a:spcPct val="0"/>
            </a:spcBef>
            <a:spcAft>
              <a:spcPct val="35000"/>
            </a:spcAft>
            <a:buNone/>
          </a:pPr>
          <a:r>
            <a:rPr lang="en-US" sz="1200" b="1" kern="1200" dirty="0"/>
            <a:t>2018</a:t>
          </a:r>
        </a:p>
      </dsp:txBody>
      <dsp:txXfrm>
        <a:off x="519614" y="1678283"/>
        <a:ext cx="2553059" cy="457713"/>
      </dsp:txXfrm>
    </dsp:sp>
    <dsp:sp modelId="{D71B0C25-D16A-4FA5-B934-11CB1F2F3DC3}">
      <dsp:nvSpPr>
        <dsp:cNvPr id="0" name=""/>
        <dsp:cNvSpPr/>
      </dsp:nvSpPr>
      <dsp:spPr>
        <a:xfrm>
          <a:off x="5385" y="0"/>
          <a:ext cx="3673059" cy="1220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6680" rIns="0" bIns="106680" numCol="1" spcCol="1270" anchor="b" anchorCtr="1">
          <a:noAutofit/>
        </a:bodyPr>
        <a:lstStyle/>
        <a:p>
          <a:pPr marL="0" lvl="0" indent="0" algn="ctr" defTabSz="533400">
            <a:lnSpc>
              <a:spcPct val="90000"/>
            </a:lnSpc>
            <a:spcBef>
              <a:spcPct val="0"/>
            </a:spcBef>
            <a:spcAft>
              <a:spcPct val="35000"/>
            </a:spcAft>
            <a:buNone/>
          </a:pPr>
          <a:r>
            <a:rPr lang="en-US" sz="1200" kern="1200" dirty="0"/>
            <a:t>Lorem ipsum dolor sit amet, consectetuer adipiscing elit. </a:t>
          </a:r>
        </a:p>
      </dsp:txBody>
      <dsp:txXfrm>
        <a:off x="5385" y="0"/>
        <a:ext cx="3673059" cy="1220569"/>
      </dsp:txXfrm>
    </dsp:sp>
    <dsp:sp modelId="{CDDFF639-A5A5-4B69-9D4B-7FE3C8F95615}">
      <dsp:nvSpPr>
        <dsp:cNvPr id="0" name=""/>
        <dsp:cNvSpPr/>
      </dsp:nvSpPr>
      <dsp:spPr>
        <a:xfrm>
          <a:off x="3164216" y="1907140"/>
          <a:ext cx="1028456" cy="0"/>
        </a:xfrm>
        <a:custGeom>
          <a:avLst/>
          <a:gdLst/>
          <a:ahLst/>
          <a:cxnLst/>
          <a:rect l="0" t="0" r="0" b="0"/>
          <a:pathLst>
            <a:path>
              <a:moveTo>
                <a:pt x="0" y="0"/>
              </a:moveTo>
              <a:lnTo>
                <a:pt x="1028456" y="0"/>
              </a:lnTo>
            </a:path>
          </a:pathLst>
        </a:custGeom>
        <a:no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192616-A69A-44BA-A0BB-1FEC56024EF1}">
      <dsp:nvSpPr>
        <dsp:cNvPr id="0" name=""/>
        <dsp:cNvSpPr/>
      </dsp:nvSpPr>
      <dsp:spPr>
        <a:xfrm>
          <a:off x="1841915" y="1296855"/>
          <a:ext cx="0" cy="381428"/>
        </a:xfrm>
        <a:prstGeom prst="line">
          <a:avLst/>
        </a:prstGeom>
        <a:noFill/>
        <a:ln w="12700" cap="rnd"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C72818FE-5426-47CF-8217-593D962B2816}">
      <dsp:nvSpPr>
        <dsp:cNvPr id="0" name=""/>
        <dsp:cNvSpPr/>
      </dsp:nvSpPr>
      <dsp:spPr>
        <a:xfrm>
          <a:off x="1803772" y="1220569"/>
          <a:ext cx="76285" cy="76285"/>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DED61D-A7B6-4CBE-9F37-0CC6544904EA}">
      <dsp:nvSpPr>
        <dsp:cNvPr id="0" name=""/>
        <dsp:cNvSpPr/>
      </dsp:nvSpPr>
      <dsp:spPr>
        <a:xfrm>
          <a:off x="4192673" y="1678283"/>
          <a:ext cx="2644602" cy="457713"/>
        </a:xfrm>
        <a:prstGeom prst="hexagon">
          <a:avLst>
            <a:gd name="adj" fmla="val 40000"/>
            <a:gd name="vf" fmla="val 115470"/>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533400">
            <a:lnSpc>
              <a:spcPct val="90000"/>
            </a:lnSpc>
            <a:spcBef>
              <a:spcPct val="0"/>
            </a:spcBef>
            <a:spcAft>
              <a:spcPct val="35000"/>
            </a:spcAft>
            <a:buNone/>
          </a:pPr>
          <a:r>
            <a:rPr lang="en-US" sz="1200" b="1" kern="1200" dirty="0"/>
            <a:t>2019</a:t>
          </a:r>
        </a:p>
      </dsp:txBody>
      <dsp:txXfrm>
        <a:off x="4474085" y="1726988"/>
        <a:ext cx="2081778" cy="360303"/>
      </dsp:txXfrm>
    </dsp:sp>
    <dsp:sp modelId="{ECC76F64-70E8-4C84-B855-77BE880B7902}">
      <dsp:nvSpPr>
        <dsp:cNvPr id="0" name=""/>
        <dsp:cNvSpPr/>
      </dsp:nvSpPr>
      <dsp:spPr>
        <a:xfrm>
          <a:off x="3678445" y="2593711"/>
          <a:ext cx="3673059" cy="1220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6680" rIns="0" bIns="106680" numCol="1" spcCol="1270" anchor="t" anchorCtr="1">
          <a:noAutofit/>
        </a:bodyPr>
        <a:lstStyle/>
        <a:p>
          <a:pPr marL="0" lvl="0" indent="0" algn="ctr" defTabSz="533400">
            <a:lnSpc>
              <a:spcPct val="90000"/>
            </a:lnSpc>
            <a:spcBef>
              <a:spcPct val="0"/>
            </a:spcBef>
            <a:spcAft>
              <a:spcPct val="35000"/>
            </a:spcAft>
            <a:buNone/>
          </a:pPr>
          <a:r>
            <a:rPr lang="en-US" sz="1200" kern="1200" dirty="0"/>
            <a:t>Lorem ipsum dolor sit amet, consectetuer adipiscing elit. </a:t>
          </a:r>
        </a:p>
      </dsp:txBody>
      <dsp:txXfrm>
        <a:off x="3678445" y="2593711"/>
        <a:ext cx="3673059" cy="1220569"/>
      </dsp:txXfrm>
    </dsp:sp>
    <dsp:sp modelId="{3980426A-4B2A-4916-BA8E-2A46A1935B3A}">
      <dsp:nvSpPr>
        <dsp:cNvPr id="0" name=""/>
        <dsp:cNvSpPr/>
      </dsp:nvSpPr>
      <dsp:spPr>
        <a:xfrm>
          <a:off x="6837276" y="1907140"/>
          <a:ext cx="1028456" cy="0"/>
        </a:xfrm>
        <a:custGeom>
          <a:avLst/>
          <a:gdLst/>
          <a:ahLst/>
          <a:cxnLst/>
          <a:rect l="0" t="0" r="0" b="0"/>
          <a:pathLst>
            <a:path>
              <a:moveTo>
                <a:pt x="0" y="0"/>
              </a:moveTo>
              <a:lnTo>
                <a:pt x="1028456" y="0"/>
              </a:lnTo>
            </a:path>
          </a:pathLst>
        </a:custGeom>
        <a:no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59C428-BF0D-418D-979F-D049ABDECB1E}">
      <dsp:nvSpPr>
        <dsp:cNvPr id="0" name=""/>
        <dsp:cNvSpPr/>
      </dsp:nvSpPr>
      <dsp:spPr>
        <a:xfrm>
          <a:off x="5514974" y="2135997"/>
          <a:ext cx="0" cy="381428"/>
        </a:xfrm>
        <a:prstGeom prst="line">
          <a:avLst/>
        </a:prstGeom>
        <a:noFill/>
        <a:ln w="12700" cap="rnd"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012B43E-9763-4723-8C6E-70C089A54634}">
      <dsp:nvSpPr>
        <dsp:cNvPr id="0" name=""/>
        <dsp:cNvSpPr/>
      </dsp:nvSpPr>
      <dsp:spPr>
        <a:xfrm>
          <a:off x="5476832" y="2517425"/>
          <a:ext cx="76285" cy="76285"/>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CFD748-515A-4C82-ABED-134EC9682E75}">
      <dsp:nvSpPr>
        <dsp:cNvPr id="0" name=""/>
        <dsp:cNvSpPr/>
      </dsp:nvSpPr>
      <dsp:spPr>
        <a:xfrm rot="10800000">
          <a:off x="7865733" y="1678283"/>
          <a:ext cx="2644602" cy="457713"/>
        </a:xfrm>
        <a:prstGeom prst="homePlate">
          <a:avLst>
            <a:gd name="adj" fmla="val 40000"/>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533400">
            <a:lnSpc>
              <a:spcPct val="90000"/>
            </a:lnSpc>
            <a:spcBef>
              <a:spcPct val="0"/>
            </a:spcBef>
            <a:spcAft>
              <a:spcPct val="35000"/>
            </a:spcAft>
            <a:buNone/>
          </a:pPr>
          <a:r>
            <a:rPr lang="en-US" sz="1200" b="1" kern="1200" dirty="0"/>
            <a:t>2020</a:t>
          </a:r>
        </a:p>
      </dsp:txBody>
      <dsp:txXfrm rot="10800000">
        <a:off x="7957276" y="1678283"/>
        <a:ext cx="2553059" cy="457713"/>
      </dsp:txXfrm>
    </dsp:sp>
    <dsp:sp modelId="{B94D21D0-2A8F-4CEE-A05D-23DA38BFDEB1}">
      <dsp:nvSpPr>
        <dsp:cNvPr id="0" name=""/>
        <dsp:cNvSpPr/>
      </dsp:nvSpPr>
      <dsp:spPr>
        <a:xfrm>
          <a:off x="7351504" y="0"/>
          <a:ext cx="3673059" cy="1220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6680" rIns="0" bIns="106680" numCol="1" spcCol="1270" anchor="b" anchorCtr="1">
          <a:noAutofit/>
        </a:bodyPr>
        <a:lstStyle/>
        <a:p>
          <a:pPr marL="0" lvl="0" indent="0" algn="ctr" defTabSz="533400">
            <a:lnSpc>
              <a:spcPct val="90000"/>
            </a:lnSpc>
            <a:spcBef>
              <a:spcPct val="0"/>
            </a:spcBef>
            <a:spcAft>
              <a:spcPct val="35000"/>
            </a:spcAft>
            <a:buNone/>
          </a:pPr>
          <a:r>
            <a:rPr lang="en-US" sz="1200" kern="1200" dirty="0"/>
            <a:t>Lorem ipsum dolor sit amet, consectetuer adipiscing elit. </a:t>
          </a:r>
        </a:p>
      </dsp:txBody>
      <dsp:txXfrm>
        <a:off x="7351504" y="0"/>
        <a:ext cx="3673059" cy="1220569"/>
      </dsp:txXfrm>
    </dsp:sp>
    <dsp:sp modelId="{45DC5BF2-7EA5-421C-9F58-176ED56B0D8F}">
      <dsp:nvSpPr>
        <dsp:cNvPr id="0" name=""/>
        <dsp:cNvSpPr/>
      </dsp:nvSpPr>
      <dsp:spPr>
        <a:xfrm>
          <a:off x="9188034" y="1296855"/>
          <a:ext cx="0" cy="381428"/>
        </a:xfrm>
        <a:prstGeom prst="line">
          <a:avLst/>
        </a:prstGeom>
        <a:noFill/>
        <a:ln w="12700" cap="rnd"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C8B05CFD-58BC-4D28-A026-D2CDA45CA1B7}">
      <dsp:nvSpPr>
        <dsp:cNvPr id="0" name=""/>
        <dsp:cNvSpPr/>
      </dsp:nvSpPr>
      <dsp:spPr>
        <a:xfrm>
          <a:off x="9149891" y="1220569"/>
          <a:ext cx="76285" cy="76285"/>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8/21/2020</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79133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8/21/2020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73977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8/21/2020</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3680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8/21/2020</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65116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8/21/2020</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19386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8/21/2020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45993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8/21/2020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07174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8/21/2020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58143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8/21/2020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47817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8/21/2020</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28855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8/21/2020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19146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8/21/2020</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978907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30" name="Rectangle 29">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1FC5398-C628-478A-822A-BE6CBC51559B}"/>
              </a:ext>
            </a:extLst>
          </p:cNvPr>
          <p:cNvSpPr>
            <a:spLocks noGrp="1"/>
          </p:cNvSpPr>
          <p:nvPr>
            <p:ph type="ctrTitle"/>
          </p:nvPr>
        </p:nvSpPr>
        <p:spPr>
          <a:xfrm>
            <a:off x="8109235" y="863695"/>
            <a:ext cx="3511233" cy="3779995"/>
          </a:xfrm>
        </p:spPr>
        <p:txBody>
          <a:bodyPr anchor="ctr">
            <a:normAutofit/>
          </a:bodyPr>
          <a:lstStyle/>
          <a:p>
            <a:r>
              <a:rPr lang="en-US" dirty="0">
                <a:solidFill>
                  <a:schemeClr val="tx1"/>
                </a:solidFill>
              </a:rPr>
              <a:t>ECONOMIC GEOGRAPHY</a:t>
            </a:r>
          </a:p>
        </p:txBody>
      </p:sp>
      <p:sp>
        <p:nvSpPr>
          <p:cNvPr id="3" name="Subtitle 2">
            <a:extLst>
              <a:ext uri="{FF2B5EF4-FFF2-40B4-BE49-F238E27FC236}">
                <a16:creationId xmlns:a16="http://schemas.microsoft.com/office/drawing/2014/main" id="{07730D41-D3A4-4CFC-91DC-62E6A5AE503B}"/>
              </a:ext>
            </a:extLst>
          </p:cNvPr>
          <p:cNvSpPr>
            <a:spLocks noGrp="1"/>
          </p:cNvSpPr>
          <p:nvPr>
            <p:ph type="subTitle" idx="1"/>
          </p:nvPr>
        </p:nvSpPr>
        <p:spPr>
          <a:xfrm>
            <a:off x="8109236" y="4739780"/>
            <a:ext cx="3511233" cy="1147054"/>
          </a:xfrm>
        </p:spPr>
        <p:txBody>
          <a:bodyPr anchor="t">
            <a:normAutofit/>
          </a:bodyPr>
          <a:lstStyle/>
          <a:p>
            <a:r>
              <a:rPr lang="en-US" sz="2000" dirty="0"/>
              <a:t>GEOGRAPHY GRADE 12        MR RICH </a:t>
            </a:r>
          </a:p>
        </p:txBody>
      </p:sp>
      <p:pic>
        <p:nvPicPr>
          <p:cNvPr id="5" name="Picture 4" descr="A bowl of oranges ">
            <a:extLst>
              <a:ext uri="{FF2B5EF4-FFF2-40B4-BE49-F238E27FC236}">
                <a16:creationId xmlns:a16="http://schemas.microsoft.com/office/drawing/2014/main" id="{46FD3043-02B3-4F91-A2CB-FF01D76F3FD5}"/>
              </a:ext>
            </a:extLst>
          </p:cNvPr>
          <p:cNvPicPr>
            <a:picLocks noChangeAspect="1"/>
          </p:cNvPicPr>
          <p:nvPr/>
        </p:nvPicPr>
        <p:blipFill rotWithShape="1">
          <a:blip r:embed="rId3">
            <a:extLst>
              <a:ext uri="{28A0092B-C50C-407E-A947-70E740481C1C}">
                <a14:useLocalDpi xmlns:a14="http://schemas.microsoft.com/office/drawing/2010/main" val="0"/>
              </a:ext>
            </a:extLst>
          </a:blip>
          <a:srcRect r="-1" b="-1"/>
          <a:stretch/>
        </p:blipFill>
        <p:spPr>
          <a:xfrm>
            <a:off x="20" y="10"/>
            <a:ext cx="7537685" cy="6857990"/>
          </a:xfrm>
          <a:prstGeom prst="rect">
            <a:avLst/>
          </a:prstGeom>
        </p:spPr>
      </p:pic>
      <p:sp>
        <p:nvSpPr>
          <p:cNvPr id="32" name="Rectangle 31">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7487362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3867C-CAE3-49AE-B5CE-D4CA23D760B9}"/>
              </a:ext>
            </a:extLst>
          </p:cNvPr>
          <p:cNvSpPr>
            <a:spLocks noGrp="1"/>
          </p:cNvSpPr>
          <p:nvPr>
            <p:ph type="title"/>
          </p:nvPr>
        </p:nvSpPr>
        <p:spPr/>
        <p:txBody>
          <a:bodyPr>
            <a:normAutofit/>
          </a:bodyPr>
          <a:lstStyle/>
          <a:p>
            <a:r>
              <a:rPr lang="en-US" sz="4000" dirty="0"/>
              <a:t>THE FIELD OF ECONOMIC GEOGRAPHY</a:t>
            </a:r>
            <a:endParaRPr lang="en-ZA" sz="4000" dirty="0"/>
          </a:p>
        </p:txBody>
      </p:sp>
      <p:sp>
        <p:nvSpPr>
          <p:cNvPr id="3" name="Content Placeholder 2">
            <a:extLst>
              <a:ext uri="{FF2B5EF4-FFF2-40B4-BE49-F238E27FC236}">
                <a16:creationId xmlns:a16="http://schemas.microsoft.com/office/drawing/2014/main" id="{E4D476F3-737E-4703-A1DF-4B9160A7F549}"/>
              </a:ext>
            </a:extLst>
          </p:cNvPr>
          <p:cNvSpPr>
            <a:spLocks noGrp="1"/>
          </p:cNvSpPr>
          <p:nvPr>
            <p:ph idx="1"/>
          </p:nvPr>
        </p:nvSpPr>
        <p:spPr/>
        <p:txBody>
          <a:bodyPr>
            <a:normAutofit/>
          </a:bodyPr>
          <a:lstStyle/>
          <a:p>
            <a:r>
              <a:rPr lang="en-US" sz="2800" dirty="0"/>
              <a:t>How do people in a place develop wealth and produce </a:t>
            </a:r>
            <a:r>
              <a:rPr lang="en-US" sz="2800" dirty="0" err="1"/>
              <a:t>produce</a:t>
            </a:r>
            <a:r>
              <a:rPr lang="en-US" sz="2800" dirty="0"/>
              <a:t> the means of wealth</a:t>
            </a:r>
          </a:p>
          <a:p>
            <a:r>
              <a:rPr lang="en-US" sz="2800" dirty="0"/>
              <a:t>How do geographical factors affect the wealth of a place</a:t>
            </a:r>
            <a:endParaRPr lang="en-ZA" sz="2800" dirty="0"/>
          </a:p>
        </p:txBody>
      </p:sp>
    </p:spTree>
    <p:extLst>
      <p:ext uri="{BB962C8B-B14F-4D97-AF65-F5344CB8AC3E}">
        <p14:creationId xmlns:p14="http://schemas.microsoft.com/office/powerpoint/2010/main" val="118972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AA4CC-90E8-4131-9657-DC86F2603658}"/>
              </a:ext>
            </a:extLst>
          </p:cNvPr>
          <p:cNvSpPr>
            <a:spLocks noGrp="1"/>
          </p:cNvSpPr>
          <p:nvPr>
            <p:ph type="title"/>
          </p:nvPr>
        </p:nvSpPr>
        <p:spPr/>
        <p:txBody>
          <a:bodyPr>
            <a:normAutofit/>
          </a:bodyPr>
          <a:lstStyle/>
          <a:p>
            <a:r>
              <a:rPr lang="en-US" sz="4000" dirty="0"/>
              <a:t>Economic sectors</a:t>
            </a:r>
            <a:endParaRPr lang="en-ZA" sz="4000" dirty="0"/>
          </a:p>
        </p:txBody>
      </p:sp>
      <p:sp>
        <p:nvSpPr>
          <p:cNvPr id="3" name="Content Placeholder 2">
            <a:extLst>
              <a:ext uri="{FF2B5EF4-FFF2-40B4-BE49-F238E27FC236}">
                <a16:creationId xmlns:a16="http://schemas.microsoft.com/office/drawing/2014/main" id="{98E6DEF6-9FB6-42D7-BA33-0EBE3A14BB64}"/>
              </a:ext>
            </a:extLst>
          </p:cNvPr>
          <p:cNvSpPr>
            <a:spLocks noGrp="1"/>
          </p:cNvSpPr>
          <p:nvPr>
            <p:ph idx="1"/>
          </p:nvPr>
        </p:nvSpPr>
        <p:spPr/>
        <p:txBody>
          <a:bodyPr>
            <a:normAutofit lnSpcReduction="10000"/>
          </a:bodyPr>
          <a:lstStyle/>
          <a:p>
            <a:r>
              <a:rPr lang="en-US" sz="2800" b="1" dirty="0"/>
              <a:t>Primary</a:t>
            </a:r>
            <a:r>
              <a:rPr lang="en-US" sz="2800" dirty="0"/>
              <a:t> – Extracting and initial processing of raw materials</a:t>
            </a:r>
          </a:p>
          <a:p>
            <a:r>
              <a:rPr lang="en-US" sz="2800" b="1" dirty="0"/>
              <a:t>Secondary – </a:t>
            </a:r>
            <a:r>
              <a:rPr lang="en-US" sz="2800" dirty="0"/>
              <a:t>Using and processing raw materials to produce and manufacture usable goods and services </a:t>
            </a:r>
          </a:p>
          <a:p>
            <a:r>
              <a:rPr lang="en-US" sz="2800" b="1" dirty="0"/>
              <a:t>Tertiary – </a:t>
            </a:r>
            <a:r>
              <a:rPr lang="en-US" sz="2800" dirty="0"/>
              <a:t>Products and services to support society and day-to-day living and primary and secondary activities</a:t>
            </a:r>
          </a:p>
          <a:p>
            <a:r>
              <a:rPr lang="en-US" sz="2800" b="1" dirty="0" err="1"/>
              <a:t>Quarternary</a:t>
            </a:r>
            <a:r>
              <a:rPr lang="en-US" sz="2800" b="1" dirty="0"/>
              <a:t> – </a:t>
            </a:r>
            <a:r>
              <a:rPr lang="en-US" sz="2800" dirty="0"/>
              <a:t>High level technological activities that support mostly tertiary activities and focus on innovation</a:t>
            </a:r>
            <a:endParaRPr lang="en-ZA" sz="2800" b="1" dirty="0"/>
          </a:p>
        </p:txBody>
      </p:sp>
    </p:spTree>
    <p:extLst>
      <p:ext uri="{BB962C8B-B14F-4D97-AF65-F5344CB8AC3E}">
        <p14:creationId xmlns:p14="http://schemas.microsoft.com/office/powerpoint/2010/main" val="2234364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F8493-EDF1-4CE9-BB3C-474BD0D31A6D}"/>
              </a:ext>
            </a:extLst>
          </p:cNvPr>
          <p:cNvSpPr>
            <a:spLocks noGrp="1"/>
          </p:cNvSpPr>
          <p:nvPr>
            <p:ph type="title"/>
          </p:nvPr>
        </p:nvSpPr>
        <p:spPr/>
        <p:txBody>
          <a:bodyPr>
            <a:normAutofit/>
          </a:bodyPr>
          <a:lstStyle/>
          <a:p>
            <a:r>
              <a:rPr lang="en-US" sz="4000" dirty="0"/>
              <a:t>Primary sector</a:t>
            </a:r>
            <a:endParaRPr lang="en-ZA" sz="4000" dirty="0"/>
          </a:p>
        </p:txBody>
      </p:sp>
      <p:sp>
        <p:nvSpPr>
          <p:cNvPr id="3" name="Content Placeholder 2">
            <a:extLst>
              <a:ext uri="{FF2B5EF4-FFF2-40B4-BE49-F238E27FC236}">
                <a16:creationId xmlns:a16="http://schemas.microsoft.com/office/drawing/2014/main" id="{ECD2D515-7F8B-4032-BB16-54BA3D5F3C46}"/>
              </a:ext>
            </a:extLst>
          </p:cNvPr>
          <p:cNvSpPr>
            <a:spLocks noGrp="1"/>
          </p:cNvSpPr>
          <p:nvPr>
            <p:ph idx="1"/>
          </p:nvPr>
        </p:nvSpPr>
        <p:spPr/>
        <p:txBody>
          <a:bodyPr>
            <a:normAutofit/>
          </a:bodyPr>
          <a:lstStyle/>
          <a:p>
            <a:r>
              <a:rPr lang="en-US" sz="2800" dirty="0"/>
              <a:t>AGRICULTURE</a:t>
            </a:r>
          </a:p>
          <a:p>
            <a:r>
              <a:rPr lang="en-US" sz="2800" dirty="0"/>
              <a:t>FISHING</a:t>
            </a:r>
          </a:p>
          <a:p>
            <a:r>
              <a:rPr lang="en-US" sz="2800" dirty="0"/>
              <a:t>FORESTRY</a:t>
            </a:r>
          </a:p>
          <a:p>
            <a:r>
              <a:rPr lang="en-US" sz="2800"/>
              <a:t>MINING</a:t>
            </a:r>
            <a:endParaRPr lang="en-ZA" sz="2800" dirty="0"/>
          </a:p>
        </p:txBody>
      </p:sp>
    </p:spTree>
    <p:extLst>
      <p:ext uri="{BB962C8B-B14F-4D97-AF65-F5344CB8AC3E}">
        <p14:creationId xmlns:p14="http://schemas.microsoft.com/office/powerpoint/2010/main" val="1165034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50EC9-7E7D-4648-AC38-2A7BCBFB2EF6}"/>
              </a:ext>
            </a:extLst>
          </p:cNvPr>
          <p:cNvSpPr>
            <a:spLocks noGrp="1"/>
          </p:cNvSpPr>
          <p:nvPr>
            <p:ph type="title"/>
          </p:nvPr>
        </p:nvSpPr>
        <p:spPr>
          <a:xfrm>
            <a:off x="581192" y="702156"/>
            <a:ext cx="11029616" cy="1188720"/>
          </a:xfrm>
        </p:spPr>
        <p:txBody>
          <a:bodyPr>
            <a:normAutofit/>
          </a:bodyPr>
          <a:lstStyle/>
          <a:p>
            <a:r>
              <a:rPr lang="en-US" dirty="0">
                <a:solidFill>
                  <a:schemeClr val="tx1">
                    <a:lumMod val="85000"/>
                    <a:lumOff val="15000"/>
                  </a:schemeClr>
                </a:solidFill>
              </a:rPr>
              <a:t>Title Lorem Ipsum </a:t>
            </a:r>
          </a:p>
        </p:txBody>
      </p:sp>
      <p:graphicFrame>
        <p:nvGraphicFramePr>
          <p:cNvPr id="22" name="Content Placeholder 2" descr="SmartArt timeline">
            <a:extLst>
              <a:ext uri="{FF2B5EF4-FFF2-40B4-BE49-F238E27FC236}">
                <a16:creationId xmlns:a16="http://schemas.microsoft.com/office/drawing/2014/main" id="{6BF0F168-BD28-497A-AC13-24AB8C638291}"/>
              </a:ext>
            </a:extLst>
          </p:cNvPr>
          <p:cNvGraphicFramePr/>
          <p:nvPr>
            <p:extLst>
              <p:ext uri="{D42A27DB-BD31-4B8C-83A1-F6EECF244321}">
                <p14:modId xmlns:p14="http://schemas.microsoft.com/office/powerpoint/2010/main" val="1728340490"/>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7948653"/>
      </p:ext>
    </p:extLst>
  </p:cSld>
  <p:clrMapOvr>
    <a:masterClrMapping/>
  </p:clrMapOvr>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Override1.xml><?xml version="1.0" encoding="utf-8"?>
<a:themeOverride xmlns:a="http://schemas.openxmlformats.org/drawingml/2006/main">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themeOverride>
</file>

<file path=ppt/theme/themeOverride2.xml><?xml version="1.0" encoding="utf-8"?>
<a:themeOverride xmlns:a="http://schemas.openxmlformats.org/drawingml/2006/main">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455B2D-BAB7-438A-85DA-0266A24CB79F}">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D8C6403A-684A-431F-8F36-A24C99E28661}">
  <ds:schemaRefs>
    <ds:schemaRef ds:uri="http://schemas.microsoft.com/sharepoint/v3/contenttype/forms"/>
  </ds:schemaRefs>
</ds:datastoreItem>
</file>

<file path=customXml/itemProps3.xml><?xml version="1.0" encoding="utf-8"?>
<ds:datastoreItem xmlns:ds="http://schemas.openxmlformats.org/officeDocument/2006/customXml" ds:itemID="{CDF95FD5-1F25-4FA5-84C8-2AB1AFB896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{EFA38D5B-6F2B-4FF1-AF9A-264C0EA2BA9B}tf11964407_win32</Template>
  <TotalTime>11</TotalTime>
  <Words>136</Words>
  <Application>Microsoft Office PowerPoint</Application>
  <PresentationFormat>Widescreen</PresentationFormat>
  <Paragraphs>22</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Franklin Gothic Book</vt:lpstr>
      <vt:lpstr>Franklin Gothic Demi</vt:lpstr>
      <vt:lpstr>Gill Sans MT</vt:lpstr>
      <vt:lpstr>Wingdings 2</vt:lpstr>
      <vt:lpstr>DividendVTI</vt:lpstr>
      <vt:lpstr>ECONOMIC GEOGRAPHY</vt:lpstr>
      <vt:lpstr>THE FIELD OF ECONOMIC GEOGRAPHY</vt:lpstr>
      <vt:lpstr>Economic sectors</vt:lpstr>
      <vt:lpstr>Primary sector</vt:lpstr>
      <vt:lpstr>Title Lorem Ipsum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GEOGRAPHY</dc:title>
  <dc:creator>Johan Rich</dc:creator>
  <cp:lastModifiedBy>Johan Rich</cp:lastModifiedBy>
  <cp:revision>3</cp:revision>
  <dcterms:created xsi:type="dcterms:W3CDTF">2020-08-21T04:52:04Z</dcterms:created>
  <dcterms:modified xsi:type="dcterms:W3CDTF">2020-08-21T05:03:55Z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