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314" y="639097"/>
            <a:ext cx="7375872" cy="3686015"/>
          </a:xfrm>
        </p:spPr>
        <p:txBody>
          <a:bodyPr>
            <a:normAutofit/>
          </a:bodyPr>
          <a:lstStyle/>
          <a:p>
            <a:r>
              <a:rPr lang="en-US" sz="6600" dirty="0"/>
              <a:t>DEVELOPMENT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GEOGRAPHY GRADE 11 MR RICH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C64A-4404-46D9-8D03-708DC8A7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MODELS?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68FFE-FD6D-422A-9972-7113B3DC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simplified representation of an aspect of reality</a:t>
            </a:r>
          </a:p>
          <a:p>
            <a:r>
              <a:rPr lang="en-US" sz="2800" dirty="0"/>
              <a:t>A  tool to help us understand and predict how a part of reality will probably behave</a:t>
            </a:r>
          </a:p>
          <a:p>
            <a:r>
              <a:rPr lang="en-US" sz="2800" dirty="0"/>
              <a:t>Development models try to explain how and why societies or nations develop in the way they do.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96504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9018-8B54-4B26-9D04-8C51C92F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en-US" dirty="0"/>
              <a:t>ROSTOW’S ECONOMIC MODEL</a:t>
            </a:r>
            <a:endParaRPr lang="en-ZA" dirty="0"/>
          </a:p>
        </p:txBody>
      </p:sp>
      <p:pic>
        <p:nvPicPr>
          <p:cNvPr id="4" name="Content Placeholder 3" descr="Image result for Geography models of development">
            <a:extLst>
              <a:ext uri="{FF2B5EF4-FFF2-40B4-BE49-F238E27FC236}">
                <a16:creationId xmlns:a16="http://schemas.microsoft.com/office/drawing/2014/main" id="{31F82EC5-726C-463A-A9EE-B8FA1777E7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94" y="988909"/>
            <a:ext cx="5362413" cy="544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50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Geography models of development">
            <a:extLst>
              <a:ext uri="{FF2B5EF4-FFF2-40B4-BE49-F238E27FC236}">
                <a16:creationId xmlns:a16="http://schemas.microsoft.com/office/drawing/2014/main" id="{87AD9B37-C918-44D1-BD30-541BFB598D1B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" y="-612183"/>
            <a:ext cx="11747716" cy="7470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02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7139-2B99-4A96-817E-B708E3E4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OF ROSTOW’S MODEL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EF28-AB2B-4D8A-B698-F7CD8621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2787"/>
            <a:ext cx="10058400" cy="435502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Assumes all nations would follow the western capitalist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Does not really explain HOW changes actually occur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One-way path – no opportunity for pausing or reversing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Not all countries have resources to export or manufacture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Support for technological improvement may be absent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One–size-fits-all does not consider country differences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Does not account for impact of e-business and internet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68248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7A89-957F-4998-AE4F-2E36788F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4773"/>
          </a:xfrm>
        </p:spPr>
        <p:txBody>
          <a:bodyPr/>
          <a:lstStyle/>
          <a:p>
            <a:r>
              <a:rPr lang="en-US" dirty="0"/>
              <a:t>CORE AND PERIPHERY MODELS</a:t>
            </a:r>
            <a:endParaRPr lang="en-ZA" dirty="0"/>
          </a:p>
        </p:txBody>
      </p:sp>
      <p:pic>
        <p:nvPicPr>
          <p:cNvPr id="4" name="Content Placeholder 3" descr="Image result for Geography models of development">
            <a:extLst>
              <a:ext uri="{FF2B5EF4-FFF2-40B4-BE49-F238E27FC236}">
                <a16:creationId xmlns:a16="http://schemas.microsoft.com/office/drawing/2014/main" id="{80B9ECE0-7E07-4C25-998D-20FF5A8355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49" y="1286359"/>
            <a:ext cx="8415579" cy="4959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35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89B4-7CDF-4385-A693-95C52717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AND PERIPHERY MODELS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836FD-3205-4854-86A4-00C12BAB2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Explains link between colonization and development very well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Highest development occurs at core and distant periphery is slower to develop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SA we have four major industrial cores around which development happens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64312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EB0D-AA4B-4FAD-A0B1-902ADC3F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9275"/>
          </a:xfrm>
        </p:spPr>
        <p:txBody>
          <a:bodyPr/>
          <a:lstStyle/>
          <a:p>
            <a:r>
              <a:rPr lang="en-US" dirty="0"/>
              <a:t>URBAN SHIFT MODEL</a:t>
            </a:r>
            <a:endParaRPr lang="en-ZA" dirty="0"/>
          </a:p>
        </p:txBody>
      </p:sp>
      <p:pic>
        <p:nvPicPr>
          <p:cNvPr id="4" name="Content Placeholder 3" descr="Image result for Geography models of development">
            <a:extLst>
              <a:ext uri="{FF2B5EF4-FFF2-40B4-BE49-F238E27FC236}">
                <a16:creationId xmlns:a16="http://schemas.microsoft.com/office/drawing/2014/main" id="{082FE35C-E361-4FBF-A396-A6AD7F19D9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5879"/>
            <a:ext cx="10771321" cy="5253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29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813D-3100-455F-928D-F2E7820C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DEVELOPMENT MODELS</a:t>
            </a:r>
            <a:endParaRPr lang="en-ZA" dirty="0"/>
          </a:p>
        </p:txBody>
      </p:sp>
      <p:pic>
        <p:nvPicPr>
          <p:cNvPr id="1026" name="Picture 2" descr="Scientist, broadcaster, David Suzuki on sustainable development.">
            <a:extLst>
              <a:ext uri="{FF2B5EF4-FFF2-40B4-BE49-F238E27FC236}">
                <a16:creationId xmlns:a16="http://schemas.microsoft.com/office/drawing/2014/main" id="{9D814D44-21F0-485B-BBB9-449AE61C6E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16" y="1737360"/>
            <a:ext cx="8570563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1221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{A53DA3B9-1E30-43B3-B348-D15520D6CA4B}tf56160789_win32</Template>
  <TotalTime>34</TotalTime>
  <Words>165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1_RetrospectVTI</vt:lpstr>
      <vt:lpstr>DEVELOPMENT MODELS</vt:lpstr>
      <vt:lpstr>WHAT ARE MODELS?</vt:lpstr>
      <vt:lpstr>ROSTOW’S ECONOMIC MODEL</vt:lpstr>
      <vt:lpstr>PowerPoint Presentation</vt:lpstr>
      <vt:lpstr>CRITIQUE OF ROSTOW’S MODEL</vt:lpstr>
      <vt:lpstr>CORE AND PERIPHERY MODELS</vt:lpstr>
      <vt:lpstr>CORE AND PERIPHERY MODELS</vt:lpstr>
      <vt:lpstr>URBAN SHIFT MODEL</vt:lpstr>
      <vt:lpstr>SUSTAINABLE DEVELOPMENT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MODELS</dc:title>
  <dc:creator>Johan Rich</dc:creator>
  <cp:lastModifiedBy>Johan Rich</cp:lastModifiedBy>
  <cp:revision>5</cp:revision>
  <dcterms:created xsi:type="dcterms:W3CDTF">2020-08-27T09:10:16Z</dcterms:created>
  <dcterms:modified xsi:type="dcterms:W3CDTF">2020-08-27T09:44:19Z</dcterms:modified>
</cp:coreProperties>
</file>