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61" r:id="rId7"/>
    <p:sldId id="262" r:id="rId8"/>
    <p:sldId id="259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B2E65-942F-4F61-987A-53B8102B6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278" y="2733709"/>
            <a:ext cx="8652178" cy="1373070"/>
          </a:xfrm>
        </p:spPr>
        <p:txBody>
          <a:bodyPr/>
          <a:lstStyle/>
          <a:p>
            <a:pPr algn="l"/>
            <a:r>
              <a:rPr lang="en-ZA" dirty="0"/>
              <a:t>THE END OF THE COLD WAR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0E4F9-08FF-4C55-81BB-87BBB4A6B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9 HISTORY – MR RICH</a:t>
            </a:r>
          </a:p>
        </p:txBody>
      </p:sp>
    </p:spTree>
    <p:extLst>
      <p:ext uri="{BB962C8B-B14F-4D97-AF65-F5344CB8AC3E}">
        <p14:creationId xmlns:p14="http://schemas.microsoft.com/office/powerpoint/2010/main" val="77872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D315-A55F-4236-84AD-B2D4809E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IS THE COLD WAR OVER?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9FBCD-20D4-40D9-B1CE-20AAA039E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42223"/>
          </a:xfrm>
        </p:spPr>
        <p:txBody>
          <a:bodyPr>
            <a:normAutofit fontScale="92500" lnSpcReduction="10000"/>
          </a:bodyPr>
          <a:lstStyle/>
          <a:p>
            <a:r>
              <a:rPr lang="en-ZA" dirty="0"/>
              <a:t>Soviet Union more moderate government</a:t>
            </a:r>
          </a:p>
          <a:p>
            <a:r>
              <a:rPr lang="en-ZA" dirty="0"/>
              <a:t>Eastern Europe and former Soviet states largely democratic and linking with West</a:t>
            </a:r>
          </a:p>
          <a:p>
            <a:r>
              <a:rPr lang="en-ZA" dirty="0"/>
              <a:t>Shift of focus to Arab oil states and ISIS</a:t>
            </a:r>
          </a:p>
          <a:p>
            <a:r>
              <a:rPr lang="en-ZA" dirty="0"/>
              <a:t>More trade links between east and west</a:t>
            </a:r>
          </a:p>
          <a:p>
            <a:r>
              <a:rPr lang="en-ZA" dirty="0"/>
              <a:t>Communists in Cuba and Vietnam more moderate and capitalistic</a:t>
            </a:r>
          </a:p>
          <a:p>
            <a:pPr marL="0" indent="0">
              <a:buNone/>
            </a:pPr>
            <a:r>
              <a:rPr lang="en-ZA" dirty="0"/>
              <a:t>					BUT</a:t>
            </a:r>
          </a:p>
          <a:p>
            <a:r>
              <a:rPr lang="en-ZA" dirty="0"/>
              <a:t>NATO still in place</a:t>
            </a:r>
          </a:p>
          <a:p>
            <a:r>
              <a:rPr lang="en-ZA" dirty="0"/>
              <a:t>Tension between USA and China</a:t>
            </a:r>
          </a:p>
          <a:p>
            <a:r>
              <a:rPr lang="en-ZA" dirty="0"/>
              <a:t>Middle East still a source of possible conflict</a:t>
            </a:r>
          </a:p>
          <a:p>
            <a:r>
              <a:rPr lang="en-ZA" dirty="0"/>
              <a:t>N. Korea still aggressively old style communist</a:t>
            </a:r>
          </a:p>
        </p:txBody>
      </p:sp>
    </p:spTree>
    <p:extLst>
      <p:ext uri="{BB962C8B-B14F-4D97-AF65-F5344CB8AC3E}">
        <p14:creationId xmlns:p14="http://schemas.microsoft.com/office/powerpoint/2010/main" val="230570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6C5B-A6DC-4063-9DE8-EAABBFB5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1107F-0904-4429-A461-411F51480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What was the cold war?</a:t>
            </a:r>
          </a:p>
          <a:p>
            <a:r>
              <a:rPr lang="en-ZA" dirty="0"/>
              <a:t>When did it start?</a:t>
            </a:r>
          </a:p>
          <a:p>
            <a:r>
              <a:rPr lang="en-ZA" dirty="0"/>
              <a:t>Who were the main opposing forces?</a:t>
            </a:r>
          </a:p>
          <a:p>
            <a:r>
              <a:rPr lang="en-ZA" dirty="0"/>
              <a:t>How did the Cold War affect Germany in particular?</a:t>
            </a:r>
          </a:p>
          <a:p>
            <a:r>
              <a:rPr lang="en-ZA" dirty="0"/>
              <a:t>What was the arms race about?</a:t>
            </a:r>
          </a:p>
          <a:p>
            <a:r>
              <a:rPr lang="en-ZA" dirty="0"/>
              <a:t>What were proxy wars?</a:t>
            </a:r>
          </a:p>
        </p:txBody>
      </p:sp>
    </p:spTree>
    <p:extLst>
      <p:ext uri="{BB962C8B-B14F-4D97-AF65-F5344CB8AC3E}">
        <p14:creationId xmlns:p14="http://schemas.microsoft.com/office/powerpoint/2010/main" val="141121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B6E9-5AFE-4C82-9303-0C27060C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819489"/>
            <a:ext cx="9613861" cy="86353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KEY FACTORS THAT BROUGHT AN END TO THE COLD WAR</a:t>
            </a:r>
            <a:br>
              <a:rPr lang="en-GB" b="1" dirty="0"/>
            </a:br>
            <a:endParaRPr lang="en-ZA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2EA1198-1AE1-4C2F-8399-44DD8736CC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1683027"/>
            <a:ext cx="10371991" cy="5174974"/>
          </a:xfrm>
        </p:spPr>
      </p:pic>
    </p:spTree>
    <p:extLst>
      <p:ext uri="{BB962C8B-B14F-4D97-AF65-F5344CB8AC3E}">
        <p14:creationId xmlns:p14="http://schemas.microsoft.com/office/powerpoint/2010/main" val="217949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F3AF-452D-4312-BE65-0C6408EBA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THE WAR IN AFGHANISTAN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0E2D1-F6A4-4303-BA44-13B9D48C4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Russia defeated by Mujahideen who were aided by USA</a:t>
            </a:r>
          </a:p>
          <a:p>
            <a:r>
              <a:rPr lang="en-ZA" dirty="0"/>
              <a:t>Russia economically drained by the war</a:t>
            </a:r>
          </a:p>
        </p:txBody>
      </p:sp>
    </p:spTree>
    <p:extLst>
      <p:ext uri="{BB962C8B-B14F-4D97-AF65-F5344CB8AC3E}">
        <p14:creationId xmlns:p14="http://schemas.microsoft.com/office/powerpoint/2010/main" val="111768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3C9F-1686-4033-8E14-304A68DC2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ECONOMIC PRESSURE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778E4-FC38-41B3-ACDD-819E0FDDC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Food shortages and price increases in USSR and Eastern European countries</a:t>
            </a:r>
          </a:p>
          <a:p>
            <a:r>
              <a:rPr lang="en-ZA" dirty="0"/>
              <a:t>Corruption</a:t>
            </a:r>
          </a:p>
          <a:p>
            <a:r>
              <a:rPr lang="en-ZA" dirty="0"/>
              <a:t>Civil unrest and protests about costs</a:t>
            </a:r>
          </a:p>
        </p:txBody>
      </p:sp>
    </p:spTree>
    <p:extLst>
      <p:ext uri="{BB962C8B-B14F-4D97-AF65-F5344CB8AC3E}">
        <p14:creationId xmlns:p14="http://schemas.microsoft.com/office/powerpoint/2010/main" val="91295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20EFE-D685-4AF8-AD0D-39C08F24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GORBACHEV’S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7B0CA-1D79-4712-AD3A-EB4E5E1B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>
                <a:solidFill>
                  <a:srgbClr val="FF0000"/>
                </a:solidFill>
              </a:rPr>
              <a:t>Perestroika</a:t>
            </a:r>
            <a:r>
              <a:rPr lang="en-ZA" b="1" dirty="0"/>
              <a:t> </a:t>
            </a:r>
            <a:r>
              <a:rPr lang="en-ZA" dirty="0"/>
              <a:t>– Rebuilding the USSR economy – introduced many capitalist features</a:t>
            </a:r>
          </a:p>
          <a:p>
            <a:r>
              <a:rPr lang="en-ZA" b="1" dirty="0">
                <a:solidFill>
                  <a:srgbClr val="FF0000"/>
                </a:solidFill>
              </a:rPr>
              <a:t>Glasnost </a:t>
            </a:r>
            <a:r>
              <a:rPr lang="en-ZA" dirty="0"/>
              <a:t>– Greater civil liberties and freedoms to criticize; more contact with the west</a:t>
            </a:r>
          </a:p>
        </p:txBody>
      </p:sp>
    </p:spTree>
    <p:extLst>
      <p:ext uri="{BB962C8B-B14F-4D97-AF65-F5344CB8AC3E}">
        <p14:creationId xmlns:p14="http://schemas.microsoft.com/office/powerpoint/2010/main" val="375265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61B95-7037-4FC0-990F-345FA725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REAGAN’S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C9EB6-DFE6-4FDF-AD33-40E7588F4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Increased military pressure on USSR so that they could not keep up in the arms race</a:t>
            </a:r>
          </a:p>
          <a:p>
            <a:r>
              <a:rPr lang="en-ZA" dirty="0"/>
              <a:t>SDI , Missiles in UK, new weapons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192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748BD-C5EF-492E-ABF7-5A95A8B10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RISING NATIONALISM IN EASTERN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C3596-32EA-45CA-9B7D-8BBE8844D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Poland – Solidarity – Lech Walesa – Collapse of Communist government</a:t>
            </a:r>
          </a:p>
          <a:p>
            <a:r>
              <a:rPr lang="en-ZA" dirty="0"/>
              <a:t>Hungary – open borders with Austria – collapse of Communism</a:t>
            </a:r>
          </a:p>
          <a:p>
            <a:r>
              <a:rPr lang="en-ZA" dirty="0"/>
              <a:t>Czech Republic had earlier rejected Communist government and been repressed now ousted Communists</a:t>
            </a:r>
          </a:p>
          <a:p>
            <a:r>
              <a:rPr lang="en-ZA" dirty="0"/>
              <a:t>Romania and Bulgaria</a:t>
            </a:r>
          </a:p>
          <a:p>
            <a:r>
              <a:rPr lang="en-ZA" dirty="0"/>
              <a:t>Break up of Yugoslavia</a:t>
            </a:r>
          </a:p>
          <a:p>
            <a:r>
              <a:rPr lang="en-ZA" dirty="0"/>
              <a:t>East Germany – fall of Berlin Wall 1989</a:t>
            </a:r>
          </a:p>
        </p:txBody>
      </p:sp>
    </p:spTree>
    <p:extLst>
      <p:ext uri="{BB962C8B-B14F-4D97-AF65-F5344CB8AC3E}">
        <p14:creationId xmlns:p14="http://schemas.microsoft.com/office/powerpoint/2010/main" val="151647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5EFE8-538E-45E2-9C6F-0EAAC23D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RISING NATIONALISM INSIDE USSR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DEC0-8EB5-4A5B-A39B-235CD1656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Break away of former soviet states into independent states and most chose democratic governments</a:t>
            </a:r>
          </a:p>
          <a:p>
            <a:r>
              <a:rPr lang="en-ZA" dirty="0"/>
              <a:t>Fall of Soviet Empire in 1991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592365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61</TotalTime>
  <Words>315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THE END OF THE COLD WAR</vt:lpstr>
      <vt:lpstr>REVIEW</vt:lpstr>
      <vt:lpstr>KEY FACTORS THAT BROUGHT AN END TO THE COLD WAR </vt:lpstr>
      <vt:lpstr>THE WAR IN AFGHANISTAN</vt:lpstr>
      <vt:lpstr>ECONOMIC PRESSURE </vt:lpstr>
      <vt:lpstr>GORBACHEV’S POLICIES</vt:lpstr>
      <vt:lpstr>REAGAN’S ROLE</vt:lpstr>
      <vt:lpstr>RISING NATIONALISM IN EASTERN EUROPE</vt:lpstr>
      <vt:lpstr>RISING NATIONALISM INSIDE USSR </vt:lpstr>
      <vt:lpstr>IS THE COLD WAR OVER?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END OF THE COLD WAR</dc:title>
  <dc:creator>Johan Rich</dc:creator>
  <cp:lastModifiedBy>Johan Rich</cp:lastModifiedBy>
  <cp:revision>5</cp:revision>
  <dcterms:created xsi:type="dcterms:W3CDTF">2020-07-30T08:39:35Z</dcterms:created>
  <dcterms:modified xsi:type="dcterms:W3CDTF">2020-07-30T09:41:19Z</dcterms:modified>
</cp:coreProperties>
</file>