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61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24183"/>
            <a:ext cx="9440034" cy="4599607"/>
          </a:xfrm>
        </p:spPr>
        <p:txBody>
          <a:bodyPr>
            <a:normAutofit/>
          </a:bodyPr>
          <a:lstStyle/>
          <a:p>
            <a:r>
              <a:rPr lang="en-US" sz="6600" dirty="0"/>
              <a:t>Fluvial Processes</a:t>
            </a:r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/>
              <a:t>Discordant Drainage Patterns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235866"/>
            <a:ext cx="9440034" cy="1397951"/>
          </a:xfrm>
        </p:spPr>
        <p:txBody>
          <a:bodyPr>
            <a:normAutofit/>
          </a:bodyPr>
          <a:lstStyle/>
          <a:p>
            <a:r>
              <a:rPr lang="en-US" sz="2400" dirty="0"/>
              <a:t>GRADE 12 GEOGRAPHY – MR RICH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696-AFBC-43F9-9AC7-F575F81B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8539"/>
            <a:ext cx="10353762" cy="980661"/>
          </a:xfrm>
        </p:spPr>
        <p:txBody>
          <a:bodyPr>
            <a:normAutofit/>
          </a:bodyPr>
          <a:lstStyle/>
          <a:p>
            <a:r>
              <a:rPr lang="en-ZA" sz="3600" dirty="0"/>
              <a:t>LEARNING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EF1A7-A5F1-4BCA-B7FF-E4AD41566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2" y="1374085"/>
            <a:ext cx="11489635" cy="1581150"/>
          </a:xfrm>
        </p:spPr>
        <p:txBody>
          <a:bodyPr>
            <a:normAutofit/>
          </a:bodyPr>
          <a:lstStyle/>
          <a:p>
            <a:r>
              <a:rPr lang="en-ZA" dirty="0"/>
              <a:t>Rivers always flow downhill and usually run alongside high ground, but sometimes they appear to cut across or through high ground. This unit examines how this happens. </a:t>
            </a:r>
          </a:p>
          <a:p>
            <a:r>
              <a:rPr lang="en-ZA" dirty="0"/>
              <a:t>You will learn about two types of discordant drainage patterns and how they occur.</a:t>
            </a:r>
          </a:p>
          <a:p>
            <a:pPr marL="450000" lvl="1" indent="0">
              <a:buNone/>
            </a:pPr>
            <a:endParaRPr lang="en-ZA" dirty="0"/>
          </a:p>
          <a:p>
            <a:pPr lvl="1">
              <a:buFont typeface="Wingdings" panose="05000000000000000000" pitchFamily="2" charset="2"/>
              <a:buChar char="§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51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F6E8-D09C-4F51-8513-DD905E6D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56" y="251791"/>
            <a:ext cx="10353762" cy="815009"/>
          </a:xfrm>
        </p:spPr>
        <p:txBody>
          <a:bodyPr>
            <a:normAutofit fontScale="90000"/>
          </a:bodyPr>
          <a:lstStyle/>
          <a:p>
            <a:r>
              <a:rPr lang="en-ZA" dirty="0"/>
              <a:t>SUPERIMPOSED DRAINAGE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EB50-8422-4426-9AD9-6499D5B0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85461"/>
            <a:ext cx="10353762" cy="4996069"/>
          </a:xfrm>
        </p:spPr>
        <p:txBody>
          <a:bodyPr>
            <a:noAutofit/>
          </a:bodyPr>
          <a:lstStyle/>
          <a:p>
            <a:r>
              <a:rPr lang="en-ZA" sz="2800" dirty="0"/>
              <a:t>Superimposed suggests that the drainage pattern has been “put on top of” the existing landscape. </a:t>
            </a:r>
          </a:p>
          <a:p>
            <a:r>
              <a:rPr lang="en-ZA" sz="2800" dirty="0"/>
              <a:t>This happens when a river course is established and the river flows strongly then surface soil is eroded away exposing underlying ridges of rock running across the river course.</a:t>
            </a:r>
          </a:p>
          <a:p>
            <a:r>
              <a:rPr lang="en-ZA" sz="2800" dirty="0"/>
              <a:t>The river continues to erode faster than the underlying rock is exposed.</a:t>
            </a:r>
          </a:p>
          <a:p>
            <a:r>
              <a:rPr lang="en-ZA" sz="2800" dirty="0"/>
              <a:t>A superimposed drainage pattern is a </a:t>
            </a:r>
            <a:r>
              <a:rPr lang="en-ZA" sz="2800" b="1" dirty="0"/>
              <a:t>younger  river  </a:t>
            </a:r>
            <a:r>
              <a:rPr lang="en-ZA" sz="2800" dirty="0"/>
              <a:t>cutting through </a:t>
            </a:r>
            <a:r>
              <a:rPr lang="en-ZA" sz="2800" b="1" dirty="0"/>
              <a:t>older rock structures</a:t>
            </a:r>
          </a:p>
        </p:txBody>
      </p:sp>
    </p:spTree>
    <p:extLst>
      <p:ext uri="{BB962C8B-B14F-4D97-AF65-F5344CB8AC3E}">
        <p14:creationId xmlns:p14="http://schemas.microsoft.com/office/powerpoint/2010/main" val="183355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0F57-317C-4B41-9E83-AF42942C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2522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ZA" dirty="0"/>
              <a:t>SUPERIMPOSED DRAINAGE PATTERNS</a:t>
            </a:r>
          </a:p>
        </p:txBody>
      </p:sp>
      <p:pic>
        <p:nvPicPr>
          <p:cNvPr id="1030" name="Picture 6" descr="Prepared by Betsy Conklin for Dr. Isiorho - ppt video online download">
            <a:extLst>
              <a:ext uri="{FF2B5EF4-FFF2-40B4-BE49-F238E27FC236}">
                <a16:creationId xmlns:a16="http://schemas.microsoft.com/office/drawing/2014/main" id="{5D74AB6A-68F5-4C6D-A15D-3106451C5A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1" y="1655763"/>
            <a:ext cx="9965635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6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A7F5-1373-4F7F-9D2A-A38C92C9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ANTECEDENT DRAINAGE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5EAA-E566-49EF-9AF2-BF5FF132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antecedent drainage patterns an </a:t>
            </a:r>
            <a:r>
              <a:rPr lang="en-ZA" b="1" dirty="0"/>
              <a:t>older</a:t>
            </a:r>
            <a:r>
              <a:rPr lang="en-ZA" dirty="0"/>
              <a:t> river continues to flow on its established course even after  a new </a:t>
            </a:r>
            <a:r>
              <a:rPr lang="en-ZA" b="1" dirty="0"/>
              <a:t>younger </a:t>
            </a:r>
            <a:r>
              <a:rPr lang="en-ZA" dirty="0"/>
              <a:t> rock formation is formed.</a:t>
            </a:r>
          </a:p>
          <a:p>
            <a:r>
              <a:rPr lang="en-ZA" dirty="0"/>
              <a:t>The new landforms are caused by geological uplift such as folding or faulting.</a:t>
            </a:r>
          </a:p>
          <a:p>
            <a:r>
              <a:rPr lang="en-ZA" dirty="0"/>
              <a:t>The river is flowing strongly enough to continue down cutting faster than the uplifting occurs.</a:t>
            </a:r>
          </a:p>
        </p:txBody>
      </p:sp>
    </p:spTree>
    <p:extLst>
      <p:ext uri="{BB962C8B-B14F-4D97-AF65-F5344CB8AC3E}">
        <p14:creationId xmlns:p14="http://schemas.microsoft.com/office/powerpoint/2010/main" val="364289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9BA8-B8A1-4B1C-8ACC-30AFA520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ANTECEDENT DRAINAGE PATTERNS</a:t>
            </a:r>
          </a:p>
        </p:txBody>
      </p:sp>
      <p:pic>
        <p:nvPicPr>
          <p:cNvPr id="2050" name="Picture 2" descr="Geography - Bright Career Maker">
            <a:extLst>
              <a:ext uri="{FF2B5EF4-FFF2-40B4-BE49-F238E27FC236}">
                <a16:creationId xmlns:a16="http://schemas.microsoft.com/office/drawing/2014/main" id="{0AE0F8AC-C84D-49C0-A87C-8AD11C871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0" y="1778276"/>
            <a:ext cx="8494643" cy="48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3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8B9A-C07A-4844-86C4-225D4C82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SOMETHING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749AF-ACCB-48CE-99D1-60021A58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How would you recognize discordant drainage patterns on a contour map?</a:t>
            </a:r>
          </a:p>
          <a:p>
            <a:r>
              <a:rPr lang="en-ZA" sz="3200" dirty="0"/>
              <a:t>Why are they called </a:t>
            </a:r>
            <a:r>
              <a:rPr lang="en-ZA" sz="3200"/>
              <a:t>“discordant”?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96369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{5A5BA525-BC52-483A-B134-D5C28C90EF29}tf12214701</Template>
  <TotalTime>123</TotalTime>
  <Words>222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Goudy Old Style</vt:lpstr>
      <vt:lpstr>Wingdings</vt:lpstr>
      <vt:lpstr>Wingdings 2</vt:lpstr>
      <vt:lpstr>SlateVTI</vt:lpstr>
      <vt:lpstr>Fluvial Processes  Discordant Drainage Patterns</vt:lpstr>
      <vt:lpstr>LEARNING OVERVIEW</vt:lpstr>
      <vt:lpstr>SUPERIMPOSED DRAINAGE PATTERNS</vt:lpstr>
      <vt:lpstr>SUPERIMPOSED DRAINAGE PATTERNS</vt:lpstr>
      <vt:lpstr>ANTECEDENT DRAINAGE PATTERNS</vt:lpstr>
      <vt:lpstr>ANTECEDENT DRAINAGE PATTERNS</vt:lpstr>
      <vt:lpstr>SOMETHING TO THINK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Fluvial Processes  River Capture</dc:title>
  <dc:creator>Johan Rich</dc:creator>
  <cp:lastModifiedBy>Johan Rich</cp:lastModifiedBy>
  <cp:revision>12</cp:revision>
  <dcterms:created xsi:type="dcterms:W3CDTF">2020-07-21T12:54:16Z</dcterms:created>
  <dcterms:modified xsi:type="dcterms:W3CDTF">2020-07-22T13:12:57Z</dcterms:modified>
</cp:coreProperties>
</file>